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7"/>
  </p:notesMasterIdLst>
  <p:handoutMasterIdLst>
    <p:handoutMasterId r:id="rId38"/>
  </p:handoutMasterIdLst>
  <p:sldIdLst>
    <p:sldId id="505" r:id="rId2"/>
    <p:sldId id="339" r:id="rId3"/>
    <p:sldId id="431" r:id="rId4"/>
    <p:sldId id="340" r:id="rId5"/>
    <p:sldId id="468" r:id="rId6"/>
    <p:sldId id="469" r:id="rId7"/>
    <p:sldId id="509" r:id="rId8"/>
    <p:sldId id="472" r:id="rId9"/>
    <p:sldId id="281" r:id="rId10"/>
    <p:sldId id="476" r:id="rId11"/>
    <p:sldId id="511" r:id="rId12"/>
    <p:sldId id="512" r:id="rId13"/>
    <p:sldId id="539" r:id="rId14"/>
    <p:sldId id="540" r:id="rId15"/>
    <p:sldId id="541" r:id="rId16"/>
    <p:sldId id="543" r:id="rId17"/>
    <p:sldId id="544" r:id="rId18"/>
    <p:sldId id="545" r:id="rId19"/>
    <p:sldId id="523" r:id="rId20"/>
    <p:sldId id="264" r:id="rId21"/>
    <p:sldId id="522" r:id="rId22"/>
    <p:sldId id="550" r:id="rId23"/>
    <p:sldId id="549" r:id="rId24"/>
    <p:sldId id="524" r:id="rId25"/>
    <p:sldId id="525" r:id="rId26"/>
    <p:sldId id="526" r:id="rId27"/>
    <p:sldId id="527" r:id="rId28"/>
    <p:sldId id="555" r:id="rId29"/>
    <p:sldId id="529" r:id="rId30"/>
    <p:sldId id="530" r:id="rId31"/>
    <p:sldId id="557" r:id="rId32"/>
    <p:sldId id="547" r:id="rId33"/>
    <p:sldId id="548" r:id="rId34"/>
    <p:sldId id="553" r:id="rId35"/>
    <p:sldId id="546" r:id="rId36"/>
  </p:sldIdLst>
  <p:sldSz cx="9144000" cy="6858000" type="screen4x3"/>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8E9F"/>
    <a:srgbClr val="FA7D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097"/>
    <p:restoredTop sz="96707"/>
  </p:normalViewPr>
  <p:slideViewPr>
    <p:cSldViewPr snapToGrid="0" snapToObjects="1">
      <p:cViewPr varScale="1">
        <p:scale>
          <a:sx n="62" d="100"/>
          <a:sy n="62" d="100"/>
        </p:scale>
        <p:origin x="712" y="184"/>
      </p:cViewPr>
      <p:guideLst/>
    </p:cSldViewPr>
  </p:slideViewPr>
  <p:notesTextViewPr>
    <p:cViewPr>
      <p:scale>
        <a:sx n="1" d="1"/>
        <a:sy n="1" d="1"/>
      </p:scale>
      <p:origin x="0" y="0"/>
    </p:cViewPr>
  </p:notesTextViewPr>
  <p:sorterViewPr>
    <p:cViewPr>
      <p:scale>
        <a:sx n="130" d="100"/>
        <a:sy n="13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Nature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What is it</c:v>
                </c:pt>
                <c:pt idx="1">
                  <c:v>Both what and how</c:v>
                </c:pt>
                <c:pt idx="2">
                  <c:v>How does it work</c:v>
                </c:pt>
                <c:pt idx="3">
                  <c:v>Data, stats, other</c:v>
                </c:pt>
              </c:strCache>
            </c:strRef>
          </c:cat>
          <c:val>
            <c:numRef>
              <c:f>Sheet1!$B$2:$B$5</c:f>
              <c:numCache>
                <c:formatCode>0%</c:formatCode>
                <c:ptCount val="4"/>
                <c:pt idx="0">
                  <c:v>0.157</c:v>
                </c:pt>
                <c:pt idx="1">
                  <c:v>0.124</c:v>
                </c:pt>
                <c:pt idx="2">
                  <c:v>0.52200000000000002</c:v>
                </c:pt>
                <c:pt idx="3">
                  <c:v>0.13500000000000001</c:v>
                </c:pt>
              </c:numCache>
            </c:numRef>
          </c:val>
          <c:extLst>
            <c:ext xmlns:c16="http://schemas.microsoft.com/office/drawing/2014/chart" uri="{C3380CC4-5D6E-409C-BE32-E72D297353CC}">
              <c16:uniqueId val="{00000000-DB4A-E54E-9B1E-AA61F7050909}"/>
            </c:ext>
          </c:extLst>
        </c:ser>
        <c:ser>
          <c:idx val="1"/>
          <c:order val="1"/>
          <c:tx>
            <c:strRef>
              <c:f>Sheet1!$C$1</c:f>
              <c:strCache>
                <c:ptCount val="1"/>
                <c:pt idx="0">
                  <c:v>Amer Econ Review</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dk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What is it</c:v>
                </c:pt>
                <c:pt idx="1">
                  <c:v>Both what and how</c:v>
                </c:pt>
                <c:pt idx="2">
                  <c:v>How does it work</c:v>
                </c:pt>
                <c:pt idx="3">
                  <c:v>Data, stats, other</c:v>
                </c:pt>
              </c:strCache>
            </c:strRef>
          </c:cat>
          <c:val>
            <c:numRef>
              <c:f>Sheet1!$C$2:$C$5</c:f>
              <c:numCache>
                <c:formatCode>0%</c:formatCode>
                <c:ptCount val="4"/>
                <c:pt idx="0">
                  <c:v>8.0000000000000002E-3</c:v>
                </c:pt>
                <c:pt idx="1">
                  <c:v>5.3999999999999999E-2</c:v>
                </c:pt>
                <c:pt idx="2">
                  <c:v>0.88</c:v>
                </c:pt>
                <c:pt idx="3">
                  <c:v>5.8000000000000003E-2</c:v>
                </c:pt>
              </c:numCache>
            </c:numRef>
          </c:val>
          <c:extLst>
            <c:ext xmlns:c16="http://schemas.microsoft.com/office/drawing/2014/chart" uri="{C3380CC4-5D6E-409C-BE32-E72D297353CC}">
              <c16:uniqueId val="{00000001-DB4A-E54E-9B1E-AA61F7050909}"/>
            </c:ext>
          </c:extLst>
        </c:ser>
        <c:dLbls>
          <c:dLblPos val="outEnd"/>
          <c:showLegendKey val="0"/>
          <c:showVal val="1"/>
          <c:showCatName val="0"/>
          <c:showSerName val="0"/>
          <c:showPercent val="0"/>
          <c:showBubbleSize val="0"/>
        </c:dLbls>
        <c:gapWidth val="267"/>
        <c:overlap val="-43"/>
        <c:axId val="435481328"/>
        <c:axId val="435700608"/>
      </c:barChart>
      <c:catAx>
        <c:axId val="435481328"/>
        <c:scaling>
          <c:orientation val="minMax"/>
        </c:scaling>
        <c:delete val="0"/>
        <c:axPos val="b"/>
        <c:majorGridlines>
          <c:spPr>
            <a:ln w="9525" cap="flat" cmpd="sng" algn="ctr">
              <a:solidFill>
                <a:schemeClr val="dk1">
                  <a:lumMod val="15000"/>
                  <a:lumOff val="85000"/>
                </a:schemeClr>
              </a:solidFill>
              <a:round/>
            </a:ln>
            <a:effectLst/>
          </c:spPr>
        </c:majorGridlines>
        <c:numFmt formatCode="General" sourceLinked="0"/>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1" i="0" u="none" strike="noStrike" kern="1200" cap="none" spc="0" normalizeH="0" baseline="0">
                <a:solidFill>
                  <a:schemeClr val="dk1">
                    <a:lumMod val="65000"/>
                    <a:lumOff val="35000"/>
                  </a:schemeClr>
                </a:solidFill>
                <a:latin typeface="+mn-lt"/>
                <a:ea typeface="+mn-ea"/>
                <a:cs typeface="+mn-cs"/>
              </a:defRPr>
            </a:pPr>
            <a:endParaRPr lang="en-US"/>
          </a:p>
        </c:txPr>
        <c:crossAx val="435700608"/>
        <c:crosses val="autoZero"/>
        <c:auto val="1"/>
        <c:lblAlgn val="ctr"/>
        <c:lblOffset val="100"/>
        <c:noMultiLvlLbl val="0"/>
      </c:catAx>
      <c:valAx>
        <c:axId val="435700608"/>
        <c:scaling>
          <c:orientation val="minMax"/>
        </c:scaling>
        <c:delete val="0"/>
        <c:axPos val="l"/>
        <c:majorGridlines>
          <c:spPr>
            <a:ln w="9525" cap="flat" cmpd="sng" algn="ctr">
              <a:solidFill>
                <a:schemeClr val="dk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crossAx val="435481328"/>
        <c:crosses val="autoZero"/>
        <c:crossBetween val="between"/>
      </c:valAx>
      <c:spPr>
        <a:pattFill prst="ltDnDiag">
          <a:fgClr>
            <a:schemeClr val="dk1">
              <a:lumMod val="15000"/>
              <a:lumOff val="85000"/>
            </a:schemeClr>
          </a:fgClr>
          <a:bgClr>
            <a:schemeClr val="lt1"/>
          </a:bgClr>
        </a:pattFill>
        <a:ln>
          <a:noFill/>
        </a:ln>
        <a:effectLst/>
      </c:spPr>
    </c:plotArea>
    <c:plotVisOnly val="1"/>
    <c:dispBlanksAs val="gap"/>
    <c:showDLblsOverMax val="0"/>
  </c:chart>
  <c:spPr>
    <a:solidFill>
      <a:schemeClr val="lt1"/>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F7C667-5F1A-284C-90D2-1111F8F3C3C4}"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8E19BD39-57EC-F54B-BDC8-988F51C95FA2}">
      <dgm:prSet phldrT="[Text]"/>
      <dgm:spPr/>
      <dgm:t>
        <a:bodyPr/>
        <a:lstStyle/>
        <a:p>
          <a:r>
            <a:rPr lang="en-US" b="0" i="0" dirty="0">
              <a:latin typeface="Helvetica Neue Light" panose="02000403000000020004" pitchFamily="2" charset="0"/>
              <a:ea typeface="Helvetica Neue Light" panose="02000403000000020004" pitchFamily="2" charset="0"/>
            </a:rPr>
            <a:t>Institutions as infrastructure</a:t>
          </a:r>
        </a:p>
      </dgm:t>
    </dgm:pt>
    <dgm:pt modelId="{00F67119-6053-B340-B13A-F402318FBA1D}" type="parTrans" cxnId="{9932FE03-427F-2744-B456-CBB0F0CBC2C1}">
      <dgm:prSet/>
      <dgm:spPr/>
      <dgm:t>
        <a:bodyPr/>
        <a:lstStyle/>
        <a:p>
          <a:endParaRPr lang="en-US" b="0" i="0">
            <a:latin typeface="Helvetica Neue Light" panose="02000403000000020004" pitchFamily="2" charset="0"/>
            <a:ea typeface="Helvetica Neue Light" panose="02000403000000020004" pitchFamily="2" charset="0"/>
          </a:endParaRPr>
        </a:p>
      </dgm:t>
    </dgm:pt>
    <dgm:pt modelId="{ED06334D-AD59-6842-B9D2-91023690847D}" type="sibTrans" cxnId="{9932FE03-427F-2744-B456-CBB0F0CBC2C1}">
      <dgm:prSet/>
      <dgm:spPr/>
      <dgm:t>
        <a:bodyPr/>
        <a:lstStyle/>
        <a:p>
          <a:endParaRPr lang="en-US" b="0" i="0">
            <a:latin typeface="Helvetica Neue Light" panose="02000403000000020004" pitchFamily="2" charset="0"/>
            <a:ea typeface="Helvetica Neue Light" panose="02000403000000020004" pitchFamily="2" charset="0"/>
          </a:endParaRPr>
        </a:p>
      </dgm:t>
    </dgm:pt>
    <dgm:pt modelId="{197A5ECD-F527-0B4D-83EC-8B9F1C9DECD3}">
      <dgm:prSet phldrT="[Text]"/>
      <dgm:spPr/>
      <dgm:t>
        <a:bodyPr/>
        <a:lstStyle/>
        <a:p>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World Bank projects</a:t>
          </a:r>
        </a:p>
      </dgm:t>
    </dgm:pt>
    <dgm:pt modelId="{160D706C-645E-454A-8ABE-ED7EF19A2D40}" type="parTrans" cxnId="{9A2E8110-A84F-8747-903A-94E6EAD5F0E9}">
      <dgm:prSet/>
      <dgm:spPr/>
      <dgm:t>
        <a:bodyPr/>
        <a:lstStyle/>
        <a:p>
          <a:endParaRPr lang="en-US" b="0" i="0">
            <a:latin typeface="Helvetica Neue Light" panose="02000403000000020004" pitchFamily="2" charset="0"/>
            <a:ea typeface="Helvetica Neue Light" panose="02000403000000020004" pitchFamily="2" charset="0"/>
          </a:endParaRPr>
        </a:p>
      </dgm:t>
    </dgm:pt>
    <dgm:pt modelId="{DE5F0BE2-7F30-0C47-9AF6-46B4644AF44B}" type="sibTrans" cxnId="{9A2E8110-A84F-8747-903A-94E6EAD5F0E9}">
      <dgm:prSet/>
      <dgm:spPr/>
      <dgm:t>
        <a:bodyPr/>
        <a:lstStyle/>
        <a:p>
          <a:endParaRPr lang="en-US" b="0" i="0">
            <a:latin typeface="Helvetica Neue Light" panose="02000403000000020004" pitchFamily="2" charset="0"/>
            <a:ea typeface="Helvetica Neue Light" panose="02000403000000020004" pitchFamily="2" charset="0"/>
          </a:endParaRPr>
        </a:p>
      </dgm:t>
    </dgm:pt>
    <dgm:pt modelId="{EB2BD92F-5D2C-3845-8ECF-D66C4BEA5C58}">
      <dgm:prSet phldrT="[Text]"/>
      <dgm:spPr/>
      <dgm:t>
        <a:bodyPr/>
        <a:lstStyle/>
        <a:p>
          <a:r>
            <a:rPr lang="en-US" b="0" i="0" dirty="0">
              <a:latin typeface="Helvetica Neue Light" panose="02000403000000020004" pitchFamily="2" charset="0"/>
              <a:ea typeface="Helvetica Neue Light" panose="02000403000000020004" pitchFamily="2" charset="0"/>
            </a:rPr>
            <a:t>Institutions as cognitive</a:t>
          </a:r>
        </a:p>
      </dgm:t>
    </dgm:pt>
    <dgm:pt modelId="{24234518-6824-A646-8EB6-32C695578AB0}" type="parTrans" cxnId="{6C108749-875F-2243-AB4C-FF945053164D}">
      <dgm:prSet/>
      <dgm:spPr/>
      <dgm:t>
        <a:bodyPr/>
        <a:lstStyle/>
        <a:p>
          <a:endParaRPr lang="en-US" b="0" i="0">
            <a:latin typeface="Helvetica Neue Light" panose="02000403000000020004" pitchFamily="2" charset="0"/>
            <a:ea typeface="Helvetica Neue Light" panose="02000403000000020004" pitchFamily="2" charset="0"/>
          </a:endParaRPr>
        </a:p>
      </dgm:t>
    </dgm:pt>
    <dgm:pt modelId="{96FA37B5-3FF3-0F41-A170-ABF2C929AA8E}" type="sibTrans" cxnId="{6C108749-875F-2243-AB4C-FF945053164D}">
      <dgm:prSet/>
      <dgm:spPr/>
      <dgm:t>
        <a:bodyPr/>
        <a:lstStyle/>
        <a:p>
          <a:endParaRPr lang="en-US" b="0" i="0">
            <a:latin typeface="Helvetica Neue Light" panose="02000403000000020004" pitchFamily="2" charset="0"/>
            <a:ea typeface="Helvetica Neue Light" panose="02000403000000020004" pitchFamily="2" charset="0"/>
          </a:endParaRPr>
        </a:p>
      </dgm:t>
    </dgm:pt>
    <dgm:pt modelId="{535EB735-6621-B54E-A890-F5627FC9760B}">
      <dgm:prSet phldrT="[Text]"/>
      <dgm:spPr/>
      <dgm:t>
        <a:bodyPr/>
        <a:lstStyle/>
        <a:p>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Analyses</a:t>
          </a:r>
        </a:p>
      </dgm:t>
    </dgm:pt>
    <dgm:pt modelId="{EAB0825D-45F6-CB4C-8A1C-4164AAFE7D1D}" type="parTrans" cxnId="{8BDC2A69-1546-A449-816E-BACEC7EC3EBB}">
      <dgm:prSet/>
      <dgm:spPr/>
      <dgm:t>
        <a:bodyPr/>
        <a:lstStyle/>
        <a:p>
          <a:endParaRPr lang="en-US" b="0" i="0">
            <a:latin typeface="Helvetica Neue Light" panose="02000403000000020004" pitchFamily="2" charset="0"/>
            <a:ea typeface="Helvetica Neue Light" panose="02000403000000020004" pitchFamily="2" charset="0"/>
          </a:endParaRPr>
        </a:p>
      </dgm:t>
    </dgm:pt>
    <dgm:pt modelId="{BB12A43C-2050-2A4B-8E61-88D2F9653742}" type="sibTrans" cxnId="{8BDC2A69-1546-A449-816E-BACEC7EC3EBB}">
      <dgm:prSet/>
      <dgm:spPr/>
      <dgm:t>
        <a:bodyPr/>
        <a:lstStyle/>
        <a:p>
          <a:endParaRPr lang="en-US" b="0" i="0">
            <a:latin typeface="Helvetica Neue Light" panose="02000403000000020004" pitchFamily="2" charset="0"/>
            <a:ea typeface="Helvetica Neue Light" panose="02000403000000020004" pitchFamily="2" charset="0"/>
          </a:endParaRPr>
        </a:p>
      </dgm:t>
    </dgm:pt>
    <dgm:pt modelId="{A9AE0CF5-25F6-C949-A424-B968B2D27567}">
      <dgm:prSet phldrT="[Text]"/>
      <dgm:spPr/>
      <dgm:t>
        <a:bodyPr/>
        <a:lstStyle/>
        <a:p>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Game-theoretic equilibria</a:t>
          </a:r>
        </a:p>
      </dgm:t>
    </dgm:pt>
    <dgm:pt modelId="{34B4FEE2-E1C7-8A4A-9271-F1B3C2FF8C7F}" type="parTrans" cxnId="{6C34614F-23D8-E64E-837A-5603E8A40412}">
      <dgm:prSet/>
      <dgm:spPr/>
      <dgm:t>
        <a:bodyPr/>
        <a:lstStyle/>
        <a:p>
          <a:endParaRPr lang="en-US" b="0" i="0">
            <a:latin typeface="Helvetica Neue Light" panose="02000403000000020004" pitchFamily="2" charset="0"/>
            <a:ea typeface="Helvetica Neue Light" panose="02000403000000020004" pitchFamily="2" charset="0"/>
          </a:endParaRPr>
        </a:p>
      </dgm:t>
    </dgm:pt>
    <dgm:pt modelId="{111C3A8A-ED97-2F40-A6A3-6885B3646A84}" type="sibTrans" cxnId="{6C34614F-23D8-E64E-837A-5603E8A40412}">
      <dgm:prSet/>
      <dgm:spPr/>
      <dgm:t>
        <a:bodyPr/>
        <a:lstStyle/>
        <a:p>
          <a:endParaRPr lang="en-US" b="0" i="0">
            <a:latin typeface="Helvetica Neue Light" panose="02000403000000020004" pitchFamily="2" charset="0"/>
            <a:ea typeface="Helvetica Neue Light" panose="02000403000000020004" pitchFamily="2" charset="0"/>
          </a:endParaRPr>
        </a:p>
      </dgm:t>
    </dgm:pt>
    <dgm:pt modelId="{0A16EA18-FA31-144B-94DB-6A24757D8360}">
      <dgm:prSet phldrT="[Text]"/>
      <dgm:spPr/>
      <dgm:t>
        <a:bodyPr/>
        <a:lstStyle/>
        <a:p>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Rules</a:t>
          </a:r>
        </a:p>
      </dgm:t>
    </dgm:pt>
    <dgm:pt modelId="{06D86124-E303-8F4B-8ED6-99934D325DB1}" type="parTrans" cxnId="{A8B6656E-7763-034F-8536-0F53BD4F39DE}">
      <dgm:prSet/>
      <dgm:spPr/>
      <dgm:t>
        <a:bodyPr/>
        <a:lstStyle/>
        <a:p>
          <a:endParaRPr lang="en-US" b="0" i="0">
            <a:latin typeface="Helvetica Neue Light" panose="02000403000000020004" pitchFamily="2" charset="0"/>
            <a:ea typeface="Helvetica Neue Light" panose="02000403000000020004" pitchFamily="2" charset="0"/>
          </a:endParaRPr>
        </a:p>
      </dgm:t>
    </dgm:pt>
    <dgm:pt modelId="{8F9D145E-85F0-0643-AC06-539773626E55}" type="sibTrans" cxnId="{A8B6656E-7763-034F-8536-0F53BD4F39DE}">
      <dgm:prSet/>
      <dgm:spPr/>
      <dgm:t>
        <a:bodyPr/>
        <a:lstStyle/>
        <a:p>
          <a:endParaRPr lang="en-US" b="0" i="0">
            <a:latin typeface="Helvetica Neue Light" panose="02000403000000020004" pitchFamily="2" charset="0"/>
            <a:ea typeface="Helvetica Neue Light" panose="02000403000000020004" pitchFamily="2" charset="0"/>
          </a:endParaRPr>
        </a:p>
      </dgm:t>
    </dgm:pt>
    <dgm:pt modelId="{4C8E6C18-0B33-7141-BDA1-2D2BD1CEA271}">
      <dgm:prSet phldrT="[Text]"/>
      <dgm:spPr/>
      <dgm:t>
        <a:bodyPr/>
        <a:lstStyle/>
        <a:p>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Representatives</a:t>
          </a:r>
        </a:p>
      </dgm:t>
    </dgm:pt>
    <dgm:pt modelId="{8341F2C1-04E8-4246-8499-3F09DB4B890A}" type="parTrans" cxnId="{B017669F-D16C-CC4C-A75D-D103FBBA1D9A}">
      <dgm:prSet/>
      <dgm:spPr/>
      <dgm:t>
        <a:bodyPr/>
        <a:lstStyle/>
        <a:p>
          <a:endParaRPr lang="en-US" b="0" i="0">
            <a:latin typeface="Helvetica Neue Light" panose="02000403000000020004" pitchFamily="2" charset="0"/>
            <a:ea typeface="Helvetica Neue Light" panose="02000403000000020004" pitchFamily="2" charset="0"/>
          </a:endParaRPr>
        </a:p>
      </dgm:t>
    </dgm:pt>
    <dgm:pt modelId="{672DC013-85F3-554E-A8F0-DBAF9BAD5355}" type="sibTrans" cxnId="{B017669F-D16C-CC4C-A75D-D103FBBA1D9A}">
      <dgm:prSet/>
      <dgm:spPr/>
      <dgm:t>
        <a:bodyPr/>
        <a:lstStyle/>
        <a:p>
          <a:endParaRPr lang="en-US" b="0" i="0">
            <a:latin typeface="Helvetica Neue Light" panose="02000403000000020004" pitchFamily="2" charset="0"/>
            <a:ea typeface="Helvetica Neue Light" panose="02000403000000020004" pitchFamily="2" charset="0"/>
          </a:endParaRPr>
        </a:p>
      </dgm:t>
    </dgm:pt>
    <dgm:pt modelId="{80BF17C3-C28D-BF4D-B11F-C497996622C9}">
      <dgm:prSet phldrT="[Text]"/>
      <dgm:spPr/>
      <dgm:t>
        <a:bodyPr/>
        <a:lstStyle/>
        <a:p>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Institutional economics (</a:t>
          </a:r>
          <a:r>
            <a:rPr lang="en-US" b="0" i="0" dirty="0" err="1">
              <a:latin typeface="Helvetica Neue Light" panose="02000403000000020004" pitchFamily="2" charset="0"/>
              <a:ea typeface="Helvetica Neue Light" panose="02000403000000020004" pitchFamily="2" charset="0"/>
              <a:cs typeface="Helvetica Neue" panose="02000503000000020004" pitchFamily="2" charset="0"/>
            </a:rPr>
            <a:t>Ostrom</a:t>
          </a:r>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 Williamson, North)</a:t>
          </a:r>
        </a:p>
      </dgm:t>
    </dgm:pt>
    <dgm:pt modelId="{E7450C3D-C8AB-6944-B8BD-851EF7448F4D}" type="parTrans" cxnId="{470DB143-90D7-9841-AAAC-53723EACA3CC}">
      <dgm:prSet/>
      <dgm:spPr/>
      <dgm:t>
        <a:bodyPr/>
        <a:lstStyle/>
        <a:p>
          <a:endParaRPr lang="en-US" b="0" i="0">
            <a:latin typeface="Helvetica Neue Light" panose="02000403000000020004" pitchFamily="2" charset="0"/>
            <a:ea typeface="Helvetica Neue Light" panose="02000403000000020004" pitchFamily="2" charset="0"/>
          </a:endParaRPr>
        </a:p>
      </dgm:t>
    </dgm:pt>
    <dgm:pt modelId="{798AF5D2-FFF0-E44F-83D0-3B9830AE7439}" type="sibTrans" cxnId="{470DB143-90D7-9841-AAAC-53723EACA3CC}">
      <dgm:prSet/>
      <dgm:spPr/>
      <dgm:t>
        <a:bodyPr/>
        <a:lstStyle/>
        <a:p>
          <a:endParaRPr lang="en-US" b="0" i="0">
            <a:latin typeface="Helvetica Neue Light" panose="02000403000000020004" pitchFamily="2" charset="0"/>
            <a:ea typeface="Helvetica Neue Light" panose="02000403000000020004" pitchFamily="2" charset="0"/>
          </a:endParaRPr>
        </a:p>
      </dgm:t>
    </dgm:pt>
    <dgm:pt modelId="{5C968E45-4275-7349-9D29-703452E4251E}">
      <dgm:prSet phldrT="[Text]"/>
      <dgm:spPr/>
      <dgm:t>
        <a:bodyPr/>
        <a:lstStyle/>
        <a:p>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Norms and conventions (Lewis, </a:t>
          </a:r>
          <a:r>
            <a:rPr lang="en-US" b="0" i="0" dirty="0" err="1">
              <a:latin typeface="Helvetica Neue Light" panose="02000403000000020004" pitchFamily="2" charset="0"/>
              <a:ea typeface="Helvetica Neue Light" panose="02000403000000020004" pitchFamily="2" charset="0"/>
              <a:cs typeface="Helvetica Neue" panose="02000503000000020004" pitchFamily="2" charset="0"/>
            </a:rPr>
            <a:t>Bicchieri</a:t>
          </a:r>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a:t>
          </a:r>
        </a:p>
      </dgm:t>
    </dgm:pt>
    <dgm:pt modelId="{62AAC4DF-4362-224E-BD80-00565E115FDF}" type="parTrans" cxnId="{527E1CFF-AC36-D64E-9963-75E3480DEBD2}">
      <dgm:prSet/>
      <dgm:spPr/>
      <dgm:t>
        <a:bodyPr/>
        <a:lstStyle/>
        <a:p>
          <a:endParaRPr lang="en-US" b="0" i="0">
            <a:latin typeface="Helvetica Neue Light" panose="02000403000000020004" pitchFamily="2" charset="0"/>
            <a:ea typeface="Helvetica Neue Light" panose="02000403000000020004" pitchFamily="2" charset="0"/>
          </a:endParaRPr>
        </a:p>
      </dgm:t>
    </dgm:pt>
    <dgm:pt modelId="{3BCD091B-30A6-3A47-B5D3-588447240494}" type="sibTrans" cxnId="{527E1CFF-AC36-D64E-9963-75E3480DEBD2}">
      <dgm:prSet/>
      <dgm:spPr/>
      <dgm:t>
        <a:bodyPr/>
        <a:lstStyle/>
        <a:p>
          <a:endParaRPr lang="en-US" b="0" i="0">
            <a:latin typeface="Helvetica Neue Light" panose="02000403000000020004" pitchFamily="2" charset="0"/>
            <a:ea typeface="Helvetica Neue Light" panose="02000403000000020004" pitchFamily="2" charset="0"/>
          </a:endParaRPr>
        </a:p>
      </dgm:t>
    </dgm:pt>
    <dgm:pt modelId="{2C1B5A31-6C43-084E-8DE5-AC3E059A5D83}">
      <dgm:prSet phldrT="[Text]"/>
      <dgm:spPr/>
      <dgm:t>
        <a:bodyPr/>
        <a:lstStyle/>
        <a:p>
          <a:r>
            <a:rPr lang="en-US" b="0" i="0" dirty="0">
              <a:latin typeface="Helvetica Neue Light" panose="02000403000000020004" pitchFamily="2" charset="0"/>
              <a:ea typeface="Helvetica Neue Light" panose="02000403000000020004" pitchFamily="2" charset="0"/>
              <a:cs typeface="Helvetica Neue" panose="02000503000000020004" pitchFamily="2" charset="0"/>
            </a:rPr>
            <a:t>Dams, roads systems, power plants and electrical grid, housing projects</a:t>
          </a:r>
        </a:p>
      </dgm:t>
    </dgm:pt>
    <dgm:pt modelId="{A6C76BFF-995E-A141-B3EE-CA79130A9A3B}" type="parTrans" cxnId="{3C1A191E-264F-4844-9552-FDEF2EAE6E96}">
      <dgm:prSet/>
      <dgm:spPr/>
      <dgm:t>
        <a:bodyPr/>
        <a:lstStyle/>
        <a:p>
          <a:endParaRPr lang="en-US" b="0" i="0">
            <a:latin typeface="Helvetica Neue Light" panose="02000403000000020004" pitchFamily="2" charset="0"/>
            <a:ea typeface="Helvetica Neue Light" panose="02000403000000020004" pitchFamily="2" charset="0"/>
          </a:endParaRPr>
        </a:p>
      </dgm:t>
    </dgm:pt>
    <dgm:pt modelId="{A9B00662-93D6-B84A-A906-3081EF193B23}" type="sibTrans" cxnId="{3C1A191E-264F-4844-9552-FDEF2EAE6E96}">
      <dgm:prSet/>
      <dgm:spPr/>
      <dgm:t>
        <a:bodyPr/>
        <a:lstStyle/>
        <a:p>
          <a:endParaRPr lang="en-US" b="0" i="0">
            <a:latin typeface="Helvetica Neue Light" panose="02000403000000020004" pitchFamily="2" charset="0"/>
            <a:ea typeface="Helvetica Neue Light" panose="02000403000000020004" pitchFamily="2" charset="0"/>
          </a:endParaRPr>
        </a:p>
      </dgm:t>
    </dgm:pt>
    <dgm:pt modelId="{0328A1FC-8DB3-D846-B3BE-2003FD2C33B8}" type="pres">
      <dgm:prSet presAssocID="{FCF7C667-5F1A-284C-90D2-1111F8F3C3C4}" presName="Name0" presStyleCnt="0">
        <dgm:presLayoutVars>
          <dgm:dir/>
          <dgm:animLvl val="lvl"/>
          <dgm:resizeHandles val="exact"/>
        </dgm:presLayoutVars>
      </dgm:prSet>
      <dgm:spPr/>
    </dgm:pt>
    <dgm:pt modelId="{63CA1E1A-7B43-754F-819C-D3BF2FD48E45}" type="pres">
      <dgm:prSet presAssocID="{8E19BD39-57EC-F54B-BDC8-988F51C95FA2}" presName="composite" presStyleCnt="0"/>
      <dgm:spPr/>
    </dgm:pt>
    <dgm:pt modelId="{24A0A54C-6CBB-3845-8506-2B93BA196812}" type="pres">
      <dgm:prSet presAssocID="{8E19BD39-57EC-F54B-BDC8-988F51C95FA2}" presName="parTx" presStyleLbl="alignNode1" presStyleIdx="0" presStyleCnt="2">
        <dgm:presLayoutVars>
          <dgm:chMax val="0"/>
          <dgm:chPref val="0"/>
          <dgm:bulletEnabled val="1"/>
        </dgm:presLayoutVars>
      </dgm:prSet>
      <dgm:spPr/>
    </dgm:pt>
    <dgm:pt modelId="{36DA45E6-F7DC-B243-A990-9216838482D3}" type="pres">
      <dgm:prSet presAssocID="{8E19BD39-57EC-F54B-BDC8-988F51C95FA2}" presName="desTx" presStyleLbl="alignAccFollowNode1" presStyleIdx="0" presStyleCnt="2">
        <dgm:presLayoutVars>
          <dgm:bulletEnabled val="1"/>
        </dgm:presLayoutVars>
      </dgm:prSet>
      <dgm:spPr/>
    </dgm:pt>
    <dgm:pt modelId="{C8CFC95F-E10A-A642-82BA-87622C027ED8}" type="pres">
      <dgm:prSet presAssocID="{ED06334D-AD59-6842-B9D2-91023690847D}" presName="space" presStyleCnt="0"/>
      <dgm:spPr/>
    </dgm:pt>
    <dgm:pt modelId="{095C2F1E-3066-BA4C-806B-61AD6F3FA954}" type="pres">
      <dgm:prSet presAssocID="{EB2BD92F-5D2C-3845-8ECF-D66C4BEA5C58}" presName="composite" presStyleCnt="0"/>
      <dgm:spPr/>
    </dgm:pt>
    <dgm:pt modelId="{2C2FDF4C-5A5B-7C45-8DC1-DADA93697579}" type="pres">
      <dgm:prSet presAssocID="{EB2BD92F-5D2C-3845-8ECF-D66C4BEA5C58}" presName="parTx" presStyleLbl="alignNode1" presStyleIdx="1" presStyleCnt="2">
        <dgm:presLayoutVars>
          <dgm:chMax val="0"/>
          <dgm:chPref val="0"/>
          <dgm:bulletEnabled val="1"/>
        </dgm:presLayoutVars>
      </dgm:prSet>
      <dgm:spPr/>
    </dgm:pt>
    <dgm:pt modelId="{7AE6E254-CE23-114E-BA8C-CCB1AB75E0B8}" type="pres">
      <dgm:prSet presAssocID="{EB2BD92F-5D2C-3845-8ECF-D66C4BEA5C58}" presName="desTx" presStyleLbl="alignAccFollowNode1" presStyleIdx="1" presStyleCnt="2">
        <dgm:presLayoutVars>
          <dgm:bulletEnabled val="1"/>
        </dgm:presLayoutVars>
      </dgm:prSet>
      <dgm:spPr/>
    </dgm:pt>
  </dgm:ptLst>
  <dgm:cxnLst>
    <dgm:cxn modelId="{9932FE03-427F-2744-B456-CBB0F0CBC2C1}" srcId="{FCF7C667-5F1A-284C-90D2-1111F8F3C3C4}" destId="{8E19BD39-57EC-F54B-BDC8-988F51C95FA2}" srcOrd="0" destOrd="0" parTransId="{00F67119-6053-B340-B13A-F402318FBA1D}" sibTransId="{ED06334D-AD59-6842-B9D2-91023690847D}"/>
    <dgm:cxn modelId="{523F0108-3E3A-EB47-8107-19238EB1022B}" type="presOf" srcId="{535EB735-6621-B54E-A890-F5627FC9760B}" destId="{7AE6E254-CE23-114E-BA8C-CCB1AB75E0B8}" srcOrd="0" destOrd="0" presId="urn:microsoft.com/office/officeart/2005/8/layout/hList1"/>
    <dgm:cxn modelId="{9A2E8110-A84F-8747-903A-94E6EAD5F0E9}" srcId="{8E19BD39-57EC-F54B-BDC8-988F51C95FA2}" destId="{197A5ECD-F527-0B4D-83EC-8B9F1C9DECD3}" srcOrd="0" destOrd="0" parTransId="{160D706C-645E-454A-8ABE-ED7EF19A2D40}" sibTransId="{DE5F0BE2-7F30-0C47-9AF6-46B4644AF44B}"/>
    <dgm:cxn modelId="{3C1A191E-264F-4844-9552-FDEF2EAE6E96}" srcId="{8E19BD39-57EC-F54B-BDC8-988F51C95FA2}" destId="{2C1B5A31-6C43-084E-8DE5-AC3E059A5D83}" srcOrd="1" destOrd="0" parTransId="{A6C76BFF-995E-A141-B3EE-CA79130A9A3B}" sibTransId="{A9B00662-93D6-B84A-A906-3081EF193B23}"/>
    <dgm:cxn modelId="{470DB143-90D7-9841-AAAC-53723EACA3CC}" srcId="{4C8E6C18-0B33-7141-BDA1-2D2BD1CEA271}" destId="{80BF17C3-C28D-BF4D-B11F-C497996622C9}" srcOrd="0" destOrd="0" parTransId="{E7450C3D-C8AB-6944-B8BD-851EF7448F4D}" sibTransId="{798AF5D2-FFF0-E44F-83D0-3B9830AE7439}"/>
    <dgm:cxn modelId="{6C108749-875F-2243-AB4C-FF945053164D}" srcId="{FCF7C667-5F1A-284C-90D2-1111F8F3C3C4}" destId="{EB2BD92F-5D2C-3845-8ECF-D66C4BEA5C58}" srcOrd="1" destOrd="0" parTransId="{24234518-6824-A646-8EB6-32C695578AB0}" sibTransId="{96FA37B5-3FF3-0F41-A170-ABF2C929AA8E}"/>
    <dgm:cxn modelId="{5324A54A-864A-9645-9FB5-8196A102FBEA}" type="presOf" srcId="{FCF7C667-5F1A-284C-90D2-1111F8F3C3C4}" destId="{0328A1FC-8DB3-D846-B3BE-2003FD2C33B8}" srcOrd="0" destOrd="0" presId="urn:microsoft.com/office/officeart/2005/8/layout/hList1"/>
    <dgm:cxn modelId="{5935054C-0388-014D-8B32-6E50A7B48DF5}" type="presOf" srcId="{8E19BD39-57EC-F54B-BDC8-988F51C95FA2}" destId="{24A0A54C-6CBB-3845-8506-2B93BA196812}" srcOrd="0" destOrd="0" presId="urn:microsoft.com/office/officeart/2005/8/layout/hList1"/>
    <dgm:cxn modelId="{6C34614F-23D8-E64E-837A-5603E8A40412}" srcId="{535EB735-6621-B54E-A890-F5627FC9760B}" destId="{A9AE0CF5-25F6-C949-A424-B968B2D27567}" srcOrd="1" destOrd="0" parTransId="{34B4FEE2-E1C7-8A4A-9271-F1B3C2FF8C7F}" sibTransId="{111C3A8A-ED97-2F40-A6A3-6885B3646A84}"/>
    <dgm:cxn modelId="{8BDC2A69-1546-A449-816E-BACEC7EC3EBB}" srcId="{EB2BD92F-5D2C-3845-8ECF-D66C4BEA5C58}" destId="{535EB735-6621-B54E-A890-F5627FC9760B}" srcOrd="0" destOrd="0" parTransId="{EAB0825D-45F6-CB4C-8A1C-4164AAFE7D1D}" sibTransId="{BB12A43C-2050-2A4B-8E61-88D2F9653742}"/>
    <dgm:cxn modelId="{A8B6656E-7763-034F-8536-0F53BD4F39DE}" srcId="{535EB735-6621-B54E-A890-F5627FC9760B}" destId="{0A16EA18-FA31-144B-94DB-6A24757D8360}" srcOrd="0" destOrd="0" parTransId="{06D86124-E303-8F4B-8ED6-99934D325DB1}" sibTransId="{8F9D145E-85F0-0643-AC06-539773626E55}"/>
    <dgm:cxn modelId="{E3AC0499-8C47-4649-9299-CF799B75BD33}" type="presOf" srcId="{197A5ECD-F527-0B4D-83EC-8B9F1C9DECD3}" destId="{36DA45E6-F7DC-B243-A990-9216838482D3}" srcOrd="0" destOrd="0" presId="urn:microsoft.com/office/officeart/2005/8/layout/hList1"/>
    <dgm:cxn modelId="{A9931E9D-98A9-3140-9C29-4DA87B9DEBAB}" type="presOf" srcId="{4C8E6C18-0B33-7141-BDA1-2D2BD1CEA271}" destId="{7AE6E254-CE23-114E-BA8C-CCB1AB75E0B8}" srcOrd="0" destOrd="3" presId="urn:microsoft.com/office/officeart/2005/8/layout/hList1"/>
    <dgm:cxn modelId="{B017669F-D16C-CC4C-A75D-D103FBBA1D9A}" srcId="{EB2BD92F-5D2C-3845-8ECF-D66C4BEA5C58}" destId="{4C8E6C18-0B33-7141-BDA1-2D2BD1CEA271}" srcOrd="1" destOrd="0" parTransId="{8341F2C1-04E8-4246-8499-3F09DB4B890A}" sibTransId="{672DC013-85F3-554E-A8F0-DBAF9BAD5355}"/>
    <dgm:cxn modelId="{6E66A9B6-F4CC-5848-B76E-F43915E334CA}" type="presOf" srcId="{5C968E45-4275-7349-9D29-703452E4251E}" destId="{7AE6E254-CE23-114E-BA8C-CCB1AB75E0B8}" srcOrd="0" destOrd="5" presId="urn:microsoft.com/office/officeart/2005/8/layout/hList1"/>
    <dgm:cxn modelId="{34FCE0B6-E92D-8944-B09E-3BD00B45DCAE}" type="presOf" srcId="{80BF17C3-C28D-BF4D-B11F-C497996622C9}" destId="{7AE6E254-CE23-114E-BA8C-CCB1AB75E0B8}" srcOrd="0" destOrd="4" presId="urn:microsoft.com/office/officeart/2005/8/layout/hList1"/>
    <dgm:cxn modelId="{066876CE-1F3C-DB46-B0E4-D0275396AC02}" type="presOf" srcId="{EB2BD92F-5D2C-3845-8ECF-D66C4BEA5C58}" destId="{2C2FDF4C-5A5B-7C45-8DC1-DADA93697579}" srcOrd="0" destOrd="0" presId="urn:microsoft.com/office/officeart/2005/8/layout/hList1"/>
    <dgm:cxn modelId="{532FB2D3-509A-EE42-89F2-05473DDF608A}" type="presOf" srcId="{A9AE0CF5-25F6-C949-A424-B968B2D27567}" destId="{7AE6E254-CE23-114E-BA8C-CCB1AB75E0B8}" srcOrd="0" destOrd="2" presId="urn:microsoft.com/office/officeart/2005/8/layout/hList1"/>
    <dgm:cxn modelId="{DD7984FB-58F7-CF42-BA79-301E2158D9A7}" type="presOf" srcId="{2C1B5A31-6C43-084E-8DE5-AC3E059A5D83}" destId="{36DA45E6-F7DC-B243-A990-9216838482D3}" srcOrd="0" destOrd="1" presId="urn:microsoft.com/office/officeart/2005/8/layout/hList1"/>
    <dgm:cxn modelId="{527E1CFF-AC36-D64E-9963-75E3480DEBD2}" srcId="{4C8E6C18-0B33-7141-BDA1-2D2BD1CEA271}" destId="{5C968E45-4275-7349-9D29-703452E4251E}" srcOrd="1" destOrd="0" parTransId="{62AAC4DF-4362-224E-BD80-00565E115FDF}" sibTransId="{3BCD091B-30A6-3A47-B5D3-588447240494}"/>
    <dgm:cxn modelId="{F0299EFF-6172-8647-B87A-4B73B75CD1A1}" type="presOf" srcId="{0A16EA18-FA31-144B-94DB-6A24757D8360}" destId="{7AE6E254-CE23-114E-BA8C-CCB1AB75E0B8}" srcOrd="0" destOrd="1" presId="urn:microsoft.com/office/officeart/2005/8/layout/hList1"/>
    <dgm:cxn modelId="{68460B1A-F009-B848-8734-CC4BD28C21E7}" type="presParOf" srcId="{0328A1FC-8DB3-D846-B3BE-2003FD2C33B8}" destId="{63CA1E1A-7B43-754F-819C-D3BF2FD48E45}" srcOrd="0" destOrd="0" presId="urn:microsoft.com/office/officeart/2005/8/layout/hList1"/>
    <dgm:cxn modelId="{73172B99-FE11-194C-AA8C-A3BBB5855424}" type="presParOf" srcId="{63CA1E1A-7B43-754F-819C-D3BF2FD48E45}" destId="{24A0A54C-6CBB-3845-8506-2B93BA196812}" srcOrd="0" destOrd="0" presId="urn:microsoft.com/office/officeart/2005/8/layout/hList1"/>
    <dgm:cxn modelId="{4E75ED81-D724-9546-9069-EC2430E18402}" type="presParOf" srcId="{63CA1E1A-7B43-754F-819C-D3BF2FD48E45}" destId="{36DA45E6-F7DC-B243-A990-9216838482D3}" srcOrd="1" destOrd="0" presId="urn:microsoft.com/office/officeart/2005/8/layout/hList1"/>
    <dgm:cxn modelId="{CDB9FD1B-4169-CB43-84FB-38B70556FE7D}" type="presParOf" srcId="{0328A1FC-8DB3-D846-B3BE-2003FD2C33B8}" destId="{C8CFC95F-E10A-A642-82BA-87622C027ED8}" srcOrd="1" destOrd="0" presId="urn:microsoft.com/office/officeart/2005/8/layout/hList1"/>
    <dgm:cxn modelId="{F3AA859D-26FC-D14A-89E9-148557E9A19D}" type="presParOf" srcId="{0328A1FC-8DB3-D846-B3BE-2003FD2C33B8}" destId="{095C2F1E-3066-BA4C-806B-61AD6F3FA954}" srcOrd="2" destOrd="0" presId="urn:microsoft.com/office/officeart/2005/8/layout/hList1"/>
    <dgm:cxn modelId="{1CC8B8B3-E7DA-FB4F-B8A3-2376973ED4E6}" type="presParOf" srcId="{095C2F1E-3066-BA4C-806B-61AD6F3FA954}" destId="{2C2FDF4C-5A5B-7C45-8DC1-DADA93697579}" srcOrd="0" destOrd="0" presId="urn:microsoft.com/office/officeart/2005/8/layout/hList1"/>
    <dgm:cxn modelId="{5FEA6CB9-FC3C-D245-9432-F9F69DE31E13}" type="presParOf" srcId="{095C2F1E-3066-BA4C-806B-61AD6F3FA954}" destId="{7AE6E254-CE23-114E-BA8C-CCB1AB75E0B8}"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95DA14-D191-1348-89E2-B1611D273016}"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42036BA0-0D61-1E4E-BCB5-6B13CDA1C603}">
      <dgm:prSet phldrT="[Text]"/>
      <dgm:spPr/>
      <dgm:t>
        <a:bodyPr/>
        <a:lstStyle/>
        <a:p>
          <a:r>
            <a:rPr lang="en-US" dirty="0"/>
            <a:t>Child sees cabinet</a:t>
          </a:r>
        </a:p>
      </dgm:t>
    </dgm:pt>
    <dgm:pt modelId="{9D489C67-3D1F-AA44-889E-5494D9BB5B19}" type="parTrans" cxnId="{003D3822-99C4-6644-BAEB-3D20C53AD4CB}">
      <dgm:prSet/>
      <dgm:spPr/>
      <dgm:t>
        <a:bodyPr/>
        <a:lstStyle/>
        <a:p>
          <a:endParaRPr lang="en-US"/>
        </a:p>
      </dgm:t>
    </dgm:pt>
    <dgm:pt modelId="{A7938507-3D2C-9447-B064-3EF23E8CF8E8}" type="sibTrans" cxnId="{003D3822-99C4-6644-BAEB-3D20C53AD4CB}">
      <dgm:prSet/>
      <dgm:spPr/>
      <dgm:t>
        <a:bodyPr/>
        <a:lstStyle/>
        <a:p>
          <a:endParaRPr lang="en-US"/>
        </a:p>
      </dgm:t>
    </dgm:pt>
    <dgm:pt modelId="{C012ECA0-7F66-FC42-B7E3-1C41D9E311E9}">
      <dgm:prSet phldrT="[Text]"/>
      <dgm:spPr/>
      <dgm:t>
        <a:bodyPr/>
        <a:lstStyle/>
        <a:p>
          <a:r>
            <a:rPr lang="en-US" dirty="0"/>
            <a:t>Child runs to cabinet</a:t>
          </a:r>
        </a:p>
      </dgm:t>
    </dgm:pt>
    <dgm:pt modelId="{624C0CF4-1B24-C74E-AE0C-AA066CA08F44}" type="parTrans" cxnId="{F663379A-420E-C246-9E9E-DBD471609FDB}">
      <dgm:prSet/>
      <dgm:spPr/>
      <dgm:t>
        <a:bodyPr/>
        <a:lstStyle/>
        <a:p>
          <a:endParaRPr lang="en-US"/>
        </a:p>
      </dgm:t>
    </dgm:pt>
    <dgm:pt modelId="{C7D077D8-213B-7F40-8F40-F86077AF3D9F}" type="sibTrans" cxnId="{F663379A-420E-C246-9E9E-DBD471609FDB}">
      <dgm:prSet/>
      <dgm:spPr/>
      <dgm:t>
        <a:bodyPr/>
        <a:lstStyle/>
        <a:p>
          <a:endParaRPr lang="en-US"/>
        </a:p>
      </dgm:t>
    </dgm:pt>
    <dgm:pt modelId="{ADE546A9-1A53-854D-823A-C40E2170BB25}">
      <dgm:prSet phldrT="[Text]"/>
      <dgm:spPr/>
      <dgm:t>
        <a:bodyPr/>
        <a:lstStyle/>
        <a:p>
          <a:r>
            <a:rPr lang="en-US" dirty="0"/>
            <a:t>Child pulls on handle</a:t>
          </a:r>
        </a:p>
      </dgm:t>
    </dgm:pt>
    <dgm:pt modelId="{25CA54B8-80D2-A740-BEAE-DD1CC92E4075}" type="parTrans" cxnId="{297D6811-018A-B544-BCA0-F8598AA58108}">
      <dgm:prSet/>
      <dgm:spPr/>
      <dgm:t>
        <a:bodyPr/>
        <a:lstStyle/>
        <a:p>
          <a:endParaRPr lang="en-US"/>
        </a:p>
      </dgm:t>
    </dgm:pt>
    <dgm:pt modelId="{9F283D27-0A84-2F4A-B597-6E971C6153FB}" type="sibTrans" cxnId="{297D6811-018A-B544-BCA0-F8598AA58108}">
      <dgm:prSet/>
      <dgm:spPr/>
      <dgm:t>
        <a:bodyPr/>
        <a:lstStyle/>
        <a:p>
          <a:endParaRPr lang="en-US"/>
        </a:p>
      </dgm:t>
    </dgm:pt>
    <dgm:pt modelId="{5AA8F9CE-A89E-4E48-B844-DF695A04F123}">
      <dgm:prSet phldrT="[Text]"/>
      <dgm:spPr/>
      <dgm:t>
        <a:bodyPr/>
        <a:lstStyle/>
        <a:p>
          <a:r>
            <a:rPr lang="en-US" dirty="0"/>
            <a:t>Door opens</a:t>
          </a:r>
        </a:p>
      </dgm:t>
    </dgm:pt>
    <dgm:pt modelId="{DB4B9838-5CCD-C049-B578-52F85321EAC1}" type="parTrans" cxnId="{7649DD0F-7956-E247-A91D-53E7B3574D42}">
      <dgm:prSet/>
      <dgm:spPr/>
      <dgm:t>
        <a:bodyPr/>
        <a:lstStyle/>
        <a:p>
          <a:endParaRPr lang="en-US"/>
        </a:p>
      </dgm:t>
    </dgm:pt>
    <dgm:pt modelId="{B14C8ED2-456C-0B4A-9B81-47B299C99274}" type="sibTrans" cxnId="{7649DD0F-7956-E247-A91D-53E7B3574D42}">
      <dgm:prSet/>
      <dgm:spPr/>
      <dgm:t>
        <a:bodyPr/>
        <a:lstStyle/>
        <a:p>
          <a:endParaRPr lang="en-US"/>
        </a:p>
      </dgm:t>
    </dgm:pt>
    <dgm:pt modelId="{D415192A-0AC3-4349-B5C2-1ADE7B6BA45D}">
      <dgm:prSet phldrT="[Text]"/>
      <dgm:spPr/>
      <dgm:t>
        <a:bodyPr/>
        <a:lstStyle/>
        <a:p>
          <a:r>
            <a:rPr lang="en-US" dirty="0"/>
            <a:t>Child takes tide pod</a:t>
          </a:r>
        </a:p>
      </dgm:t>
    </dgm:pt>
    <dgm:pt modelId="{BCD98714-2A6B-9C4C-99F9-C1C8E34F8F8E}" type="parTrans" cxnId="{428C7F4B-C6EC-8B4A-BC04-CB44463DEBB3}">
      <dgm:prSet/>
      <dgm:spPr/>
      <dgm:t>
        <a:bodyPr/>
        <a:lstStyle/>
        <a:p>
          <a:endParaRPr lang="en-US"/>
        </a:p>
      </dgm:t>
    </dgm:pt>
    <dgm:pt modelId="{7FD5A69D-221E-ED48-9118-9BF68B9607AA}" type="sibTrans" cxnId="{428C7F4B-C6EC-8B4A-BC04-CB44463DEBB3}">
      <dgm:prSet/>
      <dgm:spPr/>
      <dgm:t>
        <a:bodyPr/>
        <a:lstStyle/>
        <a:p>
          <a:endParaRPr lang="en-US"/>
        </a:p>
      </dgm:t>
    </dgm:pt>
    <dgm:pt modelId="{43D29D08-EF3C-1047-8AC2-5B43BE1A0874}">
      <dgm:prSet phldrT="[Text]"/>
      <dgm:spPr/>
      <dgm:t>
        <a:bodyPr/>
        <a:lstStyle/>
        <a:p>
          <a:r>
            <a:rPr lang="en-US" dirty="0"/>
            <a:t>Child puts tide pod in mouth</a:t>
          </a:r>
        </a:p>
      </dgm:t>
    </dgm:pt>
    <dgm:pt modelId="{EE03427E-D7F4-B04A-A4C1-56B0F8030391}" type="parTrans" cxnId="{723BD58F-7125-1344-AFF5-D2D505B98767}">
      <dgm:prSet/>
      <dgm:spPr/>
      <dgm:t>
        <a:bodyPr/>
        <a:lstStyle/>
        <a:p>
          <a:endParaRPr lang="en-US"/>
        </a:p>
      </dgm:t>
    </dgm:pt>
    <dgm:pt modelId="{0D752521-1DB8-B646-93BF-DDF7E22255BE}" type="sibTrans" cxnId="{723BD58F-7125-1344-AFF5-D2D505B98767}">
      <dgm:prSet/>
      <dgm:spPr/>
      <dgm:t>
        <a:bodyPr/>
        <a:lstStyle/>
        <a:p>
          <a:endParaRPr lang="en-US"/>
        </a:p>
      </dgm:t>
    </dgm:pt>
    <dgm:pt modelId="{A249C6CD-8E8D-5D42-9E69-BD717CEE67D0}" type="pres">
      <dgm:prSet presAssocID="{C295DA14-D191-1348-89E2-B1611D273016}" presName="Name0" presStyleCnt="0">
        <dgm:presLayoutVars>
          <dgm:dir/>
          <dgm:resizeHandles val="exact"/>
        </dgm:presLayoutVars>
      </dgm:prSet>
      <dgm:spPr/>
    </dgm:pt>
    <dgm:pt modelId="{C6B0EBA3-34B5-404B-A0BB-87A7A3360B02}" type="pres">
      <dgm:prSet presAssocID="{42036BA0-0D61-1E4E-BCB5-6B13CDA1C603}" presName="node" presStyleLbl="node1" presStyleIdx="0" presStyleCnt="6">
        <dgm:presLayoutVars>
          <dgm:bulletEnabled val="1"/>
        </dgm:presLayoutVars>
      </dgm:prSet>
      <dgm:spPr/>
    </dgm:pt>
    <dgm:pt modelId="{57B2F25A-0092-1646-A7B9-A3F9745FD1BE}" type="pres">
      <dgm:prSet presAssocID="{A7938507-3D2C-9447-B064-3EF23E8CF8E8}" presName="sibTrans" presStyleLbl="sibTrans2D1" presStyleIdx="0" presStyleCnt="5"/>
      <dgm:spPr/>
    </dgm:pt>
    <dgm:pt modelId="{4B8268B2-AFC0-1E42-A9CD-8149EFF19CAA}" type="pres">
      <dgm:prSet presAssocID="{A7938507-3D2C-9447-B064-3EF23E8CF8E8}" presName="connectorText" presStyleLbl="sibTrans2D1" presStyleIdx="0" presStyleCnt="5"/>
      <dgm:spPr/>
    </dgm:pt>
    <dgm:pt modelId="{F1BF4F29-56A0-CF4E-B2A2-5B45741BF28A}" type="pres">
      <dgm:prSet presAssocID="{C012ECA0-7F66-FC42-B7E3-1C41D9E311E9}" presName="node" presStyleLbl="node1" presStyleIdx="1" presStyleCnt="6">
        <dgm:presLayoutVars>
          <dgm:bulletEnabled val="1"/>
        </dgm:presLayoutVars>
      </dgm:prSet>
      <dgm:spPr/>
    </dgm:pt>
    <dgm:pt modelId="{8D75DCED-8407-9E48-B914-397EA35F1C58}" type="pres">
      <dgm:prSet presAssocID="{C7D077D8-213B-7F40-8F40-F86077AF3D9F}" presName="sibTrans" presStyleLbl="sibTrans2D1" presStyleIdx="1" presStyleCnt="5"/>
      <dgm:spPr/>
    </dgm:pt>
    <dgm:pt modelId="{61D17B5A-A758-9E43-91A0-D6FA9EB13B62}" type="pres">
      <dgm:prSet presAssocID="{C7D077D8-213B-7F40-8F40-F86077AF3D9F}" presName="connectorText" presStyleLbl="sibTrans2D1" presStyleIdx="1" presStyleCnt="5"/>
      <dgm:spPr/>
    </dgm:pt>
    <dgm:pt modelId="{EE482DFC-5480-254A-8247-B641DB6F6332}" type="pres">
      <dgm:prSet presAssocID="{ADE546A9-1A53-854D-823A-C40E2170BB25}" presName="node" presStyleLbl="node1" presStyleIdx="2" presStyleCnt="6">
        <dgm:presLayoutVars>
          <dgm:bulletEnabled val="1"/>
        </dgm:presLayoutVars>
      </dgm:prSet>
      <dgm:spPr/>
    </dgm:pt>
    <dgm:pt modelId="{F180CE8A-3BAD-9C41-8766-B7BD382B0B83}" type="pres">
      <dgm:prSet presAssocID="{9F283D27-0A84-2F4A-B597-6E971C6153FB}" presName="sibTrans" presStyleLbl="sibTrans2D1" presStyleIdx="2" presStyleCnt="5"/>
      <dgm:spPr/>
    </dgm:pt>
    <dgm:pt modelId="{53C74E35-1ECB-0642-9A55-2DC1982C8654}" type="pres">
      <dgm:prSet presAssocID="{9F283D27-0A84-2F4A-B597-6E971C6153FB}" presName="connectorText" presStyleLbl="sibTrans2D1" presStyleIdx="2" presStyleCnt="5"/>
      <dgm:spPr/>
    </dgm:pt>
    <dgm:pt modelId="{A9D00661-C200-0046-BAA9-097A431D8900}" type="pres">
      <dgm:prSet presAssocID="{5AA8F9CE-A89E-4E48-B844-DF695A04F123}" presName="node" presStyleLbl="node1" presStyleIdx="3" presStyleCnt="6">
        <dgm:presLayoutVars>
          <dgm:bulletEnabled val="1"/>
        </dgm:presLayoutVars>
      </dgm:prSet>
      <dgm:spPr/>
    </dgm:pt>
    <dgm:pt modelId="{DEFECC29-E368-324B-BBFD-43EDFE220C00}" type="pres">
      <dgm:prSet presAssocID="{B14C8ED2-456C-0B4A-9B81-47B299C99274}" presName="sibTrans" presStyleLbl="sibTrans2D1" presStyleIdx="3" presStyleCnt="5"/>
      <dgm:spPr/>
    </dgm:pt>
    <dgm:pt modelId="{BF7D0BEC-AB48-D64F-9DAC-A9FBD6F561D2}" type="pres">
      <dgm:prSet presAssocID="{B14C8ED2-456C-0B4A-9B81-47B299C99274}" presName="connectorText" presStyleLbl="sibTrans2D1" presStyleIdx="3" presStyleCnt="5"/>
      <dgm:spPr/>
    </dgm:pt>
    <dgm:pt modelId="{11E3388C-3835-BE40-8AA6-84B26DE0CD4C}" type="pres">
      <dgm:prSet presAssocID="{D415192A-0AC3-4349-B5C2-1ADE7B6BA45D}" presName="node" presStyleLbl="node1" presStyleIdx="4" presStyleCnt="6">
        <dgm:presLayoutVars>
          <dgm:bulletEnabled val="1"/>
        </dgm:presLayoutVars>
      </dgm:prSet>
      <dgm:spPr/>
    </dgm:pt>
    <dgm:pt modelId="{CD0D9029-12A6-B649-ABD7-7A1454567B4E}" type="pres">
      <dgm:prSet presAssocID="{7FD5A69D-221E-ED48-9118-9BF68B9607AA}" presName="sibTrans" presStyleLbl="sibTrans2D1" presStyleIdx="4" presStyleCnt="5"/>
      <dgm:spPr/>
    </dgm:pt>
    <dgm:pt modelId="{5789B412-4B44-A242-8C3B-0546C7201084}" type="pres">
      <dgm:prSet presAssocID="{7FD5A69D-221E-ED48-9118-9BF68B9607AA}" presName="connectorText" presStyleLbl="sibTrans2D1" presStyleIdx="4" presStyleCnt="5"/>
      <dgm:spPr/>
    </dgm:pt>
    <dgm:pt modelId="{7DBA8F92-2AD3-BF43-9716-42CE14154383}" type="pres">
      <dgm:prSet presAssocID="{43D29D08-EF3C-1047-8AC2-5B43BE1A0874}" presName="node" presStyleLbl="node1" presStyleIdx="5" presStyleCnt="6">
        <dgm:presLayoutVars>
          <dgm:bulletEnabled val="1"/>
        </dgm:presLayoutVars>
      </dgm:prSet>
      <dgm:spPr/>
    </dgm:pt>
  </dgm:ptLst>
  <dgm:cxnLst>
    <dgm:cxn modelId="{F9A38903-BAAF-E544-BF6C-6455BC3FA52B}" type="presOf" srcId="{ADE546A9-1A53-854D-823A-C40E2170BB25}" destId="{EE482DFC-5480-254A-8247-B641DB6F6332}" srcOrd="0" destOrd="0" presId="urn:microsoft.com/office/officeart/2005/8/layout/process1"/>
    <dgm:cxn modelId="{EA9CFD08-918E-AB4C-92F8-E496833FCCD2}" type="presOf" srcId="{C7D077D8-213B-7F40-8F40-F86077AF3D9F}" destId="{8D75DCED-8407-9E48-B914-397EA35F1C58}" srcOrd="0" destOrd="0" presId="urn:microsoft.com/office/officeart/2005/8/layout/process1"/>
    <dgm:cxn modelId="{7649DD0F-7956-E247-A91D-53E7B3574D42}" srcId="{C295DA14-D191-1348-89E2-B1611D273016}" destId="{5AA8F9CE-A89E-4E48-B844-DF695A04F123}" srcOrd="3" destOrd="0" parTransId="{DB4B9838-5CCD-C049-B578-52F85321EAC1}" sibTransId="{B14C8ED2-456C-0B4A-9B81-47B299C99274}"/>
    <dgm:cxn modelId="{BC66FA0F-3DB4-6844-B98E-76C0DF9F70D0}" type="presOf" srcId="{A7938507-3D2C-9447-B064-3EF23E8CF8E8}" destId="{4B8268B2-AFC0-1E42-A9CD-8149EFF19CAA}" srcOrd="1" destOrd="0" presId="urn:microsoft.com/office/officeart/2005/8/layout/process1"/>
    <dgm:cxn modelId="{297D6811-018A-B544-BCA0-F8598AA58108}" srcId="{C295DA14-D191-1348-89E2-B1611D273016}" destId="{ADE546A9-1A53-854D-823A-C40E2170BB25}" srcOrd="2" destOrd="0" parTransId="{25CA54B8-80D2-A740-BEAE-DD1CC92E4075}" sibTransId="{9F283D27-0A84-2F4A-B597-6E971C6153FB}"/>
    <dgm:cxn modelId="{003D3822-99C4-6644-BAEB-3D20C53AD4CB}" srcId="{C295DA14-D191-1348-89E2-B1611D273016}" destId="{42036BA0-0D61-1E4E-BCB5-6B13CDA1C603}" srcOrd="0" destOrd="0" parTransId="{9D489C67-3D1F-AA44-889E-5494D9BB5B19}" sibTransId="{A7938507-3D2C-9447-B064-3EF23E8CF8E8}"/>
    <dgm:cxn modelId="{D716B22D-904D-F647-80C1-2DB12811A39F}" type="presOf" srcId="{C7D077D8-213B-7F40-8F40-F86077AF3D9F}" destId="{61D17B5A-A758-9E43-91A0-D6FA9EB13B62}" srcOrd="1" destOrd="0" presId="urn:microsoft.com/office/officeart/2005/8/layout/process1"/>
    <dgm:cxn modelId="{428C7F4B-C6EC-8B4A-BC04-CB44463DEBB3}" srcId="{C295DA14-D191-1348-89E2-B1611D273016}" destId="{D415192A-0AC3-4349-B5C2-1ADE7B6BA45D}" srcOrd="4" destOrd="0" parTransId="{BCD98714-2A6B-9C4C-99F9-C1C8E34F8F8E}" sibTransId="{7FD5A69D-221E-ED48-9118-9BF68B9607AA}"/>
    <dgm:cxn modelId="{D2568D5B-F974-6940-AA66-44B3575BE1AB}" type="presOf" srcId="{C295DA14-D191-1348-89E2-B1611D273016}" destId="{A249C6CD-8E8D-5D42-9E69-BD717CEE67D0}" srcOrd="0" destOrd="0" presId="urn:microsoft.com/office/officeart/2005/8/layout/process1"/>
    <dgm:cxn modelId="{95CC7F6B-426B-7A49-AAE0-29E8D7FD4274}" type="presOf" srcId="{D415192A-0AC3-4349-B5C2-1ADE7B6BA45D}" destId="{11E3388C-3835-BE40-8AA6-84B26DE0CD4C}" srcOrd="0" destOrd="0" presId="urn:microsoft.com/office/officeart/2005/8/layout/process1"/>
    <dgm:cxn modelId="{567E216E-6681-C04F-AC97-9F25541ED904}" type="presOf" srcId="{C012ECA0-7F66-FC42-B7E3-1C41D9E311E9}" destId="{F1BF4F29-56A0-CF4E-B2A2-5B45741BF28A}" srcOrd="0" destOrd="0" presId="urn:microsoft.com/office/officeart/2005/8/layout/process1"/>
    <dgm:cxn modelId="{A1A8447B-9DC1-1C41-A4E5-C92A7C02533C}" type="presOf" srcId="{7FD5A69D-221E-ED48-9118-9BF68B9607AA}" destId="{5789B412-4B44-A242-8C3B-0546C7201084}" srcOrd="1" destOrd="0" presId="urn:microsoft.com/office/officeart/2005/8/layout/process1"/>
    <dgm:cxn modelId="{DE37218C-31D8-D24A-886A-22DB226AC1BC}" type="presOf" srcId="{A7938507-3D2C-9447-B064-3EF23E8CF8E8}" destId="{57B2F25A-0092-1646-A7B9-A3F9745FD1BE}" srcOrd="0" destOrd="0" presId="urn:microsoft.com/office/officeart/2005/8/layout/process1"/>
    <dgm:cxn modelId="{2CC1FC8E-9407-5649-A398-9CD1B668DA7C}" type="presOf" srcId="{B14C8ED2-456C-0B4A-9B81-47B299C99274}" destId="{BF7D0BEC-AB48-D64F-9DAC-A9FBD6F561D2}" srcOrd="1" destOrd="0" presId="urn:microsoft.com/office/officeart/2005/8/layout/process1"/>
    <dgm:cxn modelId="{723BD58F-7125-1344-AFF5-D2D505B98767}" srcId="{C295DA14-D191-1348-89E2-B1611D273016}" destId="{43D29D08-EF3C-1047-8AC2-5B43BE1A0874}" srcOrd="5" destOrd="0" parTransId="{EE03427E-D7F4-B04A-A4C1-56B0F8030391}" sibTransId="{0D752521-1DB8-B646-93BF-DDF7E22255BE}"/>
    <dgm:cxn modelId="{F663379A-420E-C246-9E9E-DBD471609FDB}" srcId="{C295DA14-D191-1348-89E2-B1611D273016}" destId="{C012ECA0-7F66-FC42-B7E3-1C41D9E311E9}" srcOrd="1" destOrd="0" parTransId="{624C0CF4-1B24-C74E-AE0C-AA066CA08F44}" sibTransId="{C7D077D8-213B-7F40-8F40-F86077AF3D9F}"/>
    <dgm:cxn modelId="{8CBBE09D-BBDD-664D-8AED-BA3DF9CD0354}" type="presOf" srcId="{43D29D08-EF3C-1047-8AC2-5B43BE1A0874}" destId="{7DBA8F92-2AD3-BF43-9716-42CE14154383}" srcOrd="0" destOrd="0" presId="urn:microsoft.com/office/officeart/2005/8/layout/process1"/>
    <dgm:cxn modelId="{F54AE2A2-7A34-B144-BB23-300E57AA78BE}" type="presOf" srcId="{42036BA0-0D61-1E4E-BCB5-6B13CDA1C603}" destId="{C6B0EBA3-34B5-404B-A0BB-87A7A3360B02}" srcOrd="0" destOrd="0" presId="urn:microsoft.com/office/officeart/2005/8/layout/process1"/>
    <dgm:cxn modelId="{011C9CCD-FD02-7846-92D1-67EA03F09E7E}" type="presOf" srcId="{9F283D27-0A84-2F4A-B597-6E971C6153FB}" destId="{F180CE8A-3BAD-9C41-8766-B7BD382B0B83}" srcOrd="0" destOrd="0" presId="urn:microsoft.com/office/officeart/2005/8/layout/process1"/>
    <dgm:cxn modelId="{E5090CDA-F039-9340-8818-9732B592CB55}" type="presOf" srcId="{9F283D27-0A84-2F4A-B597-6E971C6153FB}" destId="{53C74E35-1ECB-0642-9A55-2DC1982C8654}" srcOrd="1" destOrd="0" presId="urn:microsoft.com/office/officeart/2005/8/layout/process1"/>
    <dgm:cxn modelId="{0E3AB9F7-9401-844B-A938-802D6CBE33EA}" type="presOf" srcId="{B14C8ED2-456C-0B4A-9B81-47B299C99274}" destId="{DEFECC29-E368-324B-BBFD-43EDFE220C00}" srcOrd="0" destOrd="0" presId="urn:microsoft.com/office/officeart/2005/8/layout/process1"/>
    <dgm:cxn modelId="{8218F3F7-CD07-D249-8A6D-7A40373967C7}" type="presOf" srcId="{5AA8F9CE-A89E-4E48-B844-DF695A04F123}" destId="{A9D00661-C200-0046-BAA9-097A431D8900}" srcOrd="0" destOrd="0" presId="urn:microsoft.com/office/officeart/2005/8/layout/process1"/>
    <dgm:cxn modelId="{4F9D2EFE-BCC1-A646-B58C-2D72D8961338}" type="presOf" srcId="{7FD5A69D-221E-ED48-9118-9BF68B9607AA}" destId="{CD0D9029-12A6-B649-ABD7-7A1454567B4E}" srcOrd="0" destOrd="0" presId="urn:microsoft.com/office/officeart/2005/8/layout/process1"/>
    <dgm:cxn modelId="{47FDFA33-F5DB-3A47-AA33-8C12BF0E9B9E}" type="presParOf" srcId="{A249C6CD-8E8D-5D42-9E69-BD717CEE67D0}" destId="{C6B0EBA3-34B5-404B-A0BB-87A7A3360B02}" srcOrd="0" destOrd="0" presId="urn:microsoft.com/office/officeart/2005/8/layout/process1"/>
    <dgm:cxn modelId="{2D804F00-F1A6-014E-B84F-8C7372EC4998}" type="presParOf" srcId="{A249C6CD-8E8D-5D42-9E69-BD717CEE67D0}" destId="{57B2F25A-0092-1646-A7B9-A3F9745FD1BE}" srcOrd="1" destOrd="0" presId="urn:microsoft.com/office/officeart/2005/8/layout/process1"/>
    <dgm:cxn modelId="{1DAAF13D-53DE-7245-AB26-9819DE4BCB46}" type="presParOf" srcId="{57B2F25A-0092-1646-A7B9-A3F9745FD1BE}" destId="{4B8268B2-AFC0-1E42-A9CD-8149EFF19CAA}" srcOrd="0" destOrd="0" presId="urn:microsoft.com/office/officeart/2005/8/layout/process1"/>
    <dgm:cxn modelId="{67870222-843A-914B-9154-579838473930}" type="presParOf" srcId="{A249C6CD-8E8D-5D42-9E69-BD717CEE67D0}" destId="{F1BF4F29-56A0-CF4E-B2A2-5B45741BF28A}" srcOrd="2" destOrd="0" presId="urn:microsoft.com/office/officeart/2005/8/layout/process1"/>
    <dgm:cxn modelId="{6FC540AD-19A7-D94F-962E-1E056C7C2F47}" type="presParOf" srcId="{A249C6CD-8E8D-5D42-9E69-BD717CEE67D0}" destId="{8D75DCED-8407-9E48-B914-397EA35F1C58}" srcOrd="3" destOrd="0" presId="urn:microsoft.com/office/officeart/2005/8/layout/process1"/>
    <dgm:cxn modelId="{18CA62BB-703B-EF4B-B0E6-0A9B570337B1}" type="presParOf" srcId="{8D75DCED-8407-9E48-B914-397EA35F1C58}" destId="{61D17B5A-A758-9E43-91A0-D6FA9EB13B62}" srcOrd="0" destOrd="0" presId="urn:microsoft.com/office/officeart/2005/8/layout/process1"/>
    <dgm:cxn modelId="{4494DDC2-AC80-AD40-ACEA-4D114C57F862}" type="presParOf" srcId="{A249C6CD-8E8D-5D42-9E69-BD717CEE67D0}" destId="{EE482DFC-5480-254A-8247-B641DB6F6332}" srcOrd="4" destOrd="0" presId="urn:microsoft.com/office/officeart/2005/8/layout/process1"/>
    <dgm:cxn modelId="{C26C9813-8F3C-2E4A-8345-51A3A124FDB6}" type="presParOf" srcId="{A249C6CD-8E8D-5D42-9E69-BD717CEE67D0}" destId="{F180CE8A-3BAD-9C41-8766-B7BD382B0B83}" srcOrd="5" destOrd="0" presId="urn:microsoft.com/office/officeart/2005/8/layout/process1"/>
    <dgm:cxn modelId="{235F45F4-9206-F141-BD9B-DDB3843BE44B}" type="presParOf" srcId="{F180CE8A-3BAD-9C41-8766-B7BD382B0B83}" destId="{53C74E35-1ECB-0642-9A55-2DC1982C8654}" srcOrd="0" destOrd="0" presId="urn:microsoft.com/office/officeart/2005/8/layout/process1"/>
    <dgm:cxn modelId="{4DC400DD-C377-DB48-A7FE-20E77AF252F3}" type="presParOf" srcId="{A249C6CD-8E8D-5D42-9E69-BD717CEE67D0}" destId="{A9D00661-C200-0046-BAA9-097A431D8900}" srcOrd="6" destOrd="0" presId="urn:microsoft.com/office/officeart/2005/8/layout/process1"/>
    <dgm:cxn modelId="{C88FE8DB-3A82-AC48-94C5-27BBB9606699}" type="presParOf" srcId="{A249C6CD-8E8D-5D42-9E69-BD717CEE67D0}" destId="{DEFECC29-E368-324B-BBFD-43EDFE220C00}" srcOrd="7" destOrd="0" presId="urn:microsoft.com/office/officeart/2005/8/layout/process1"/>
    <dgm:cxn modelId="{50262169-2E08-8049-BED2-640F0D29EDEC}" type="presParOf" srcId="{DEFECC29-E368-324B-BBFD-43EDFE220C00}" destId="{BF7D0BEC-AB48-D64F-9DAC-A9FBD6F561D2}" srcOrd="0" destOrd="0" presId="urn:microsoft.com/office/officeart/2005/8/layout/process1"/>
    <dgm:cxn modelId="{49BCCD70-8E94-4542-AD17-DE11DB97A2F5}" type="presParOf" srcId="{A249C6CD-8E8D-5D42-9E69-BD717CEE67D0}" destId="{11E3388C-3835-BE40-8AA6-84B26DE0CD4C}" srcOrd="8" destOrd="0" presId="urn:microsoft.com/office/officeart/2005/8/layout/process1"/>
    <dgm:cxn modelId="{DAA9F8CC-7C99-C142-86EB-7622AE976114}" type="presParOf" srcId="{A249C6CD-8E8D-5D42-9E69-BD717CEE67D0}" destId="{CD0D9029-12A6-B649-ABD7-7A1454567B4E}" srcOrd="9" destOrd="0" presId="urn:microsoft.com/office/officeart/2005/8/layout/process1"/>
    <dgm:cxn modelId="{E73F1BB0-0922-0E44-9F72-9F07485F667C}" type="presParOf" srcId="{CD0D9029-12A6-B649-ABD7-7A1454567B4E}" destId="{5789B412-4B44-A242-8C3B-0546C7201084}" srcOrd="0" destOrd="0" presId="urn:microsoft.com/office/officeart/2005/8/layout/process1"/>
    <dgm:cxn modelId="{539AFBAC-D61C-7E41-8BEC-826E2D2CB341}" type="presParOf" srcId="{A249C6CD-8E8D-5D42-9E69-BD717CEE67D0}" destId="{7DBA8F92-2AD3-BF43-9716-42CE14154383}"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95DA14-D191-1348-89E2-B1611D273016}"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42036BA0-0D61-1E4E-BCB5-6B13CDA1C603}">
      <dgm:prSet phldrT="[Text]"/>
      <dgm:spPr/>
      <dgm:t>
        <a:bodyPr/>
        <a:lstStyle/>
        <a:p>
          <a:r>
            <a:rPr lang="en-US" dirty="0"/>
            <a:t>Adult thinks about laundry</a:t>
          </a:r>
        </a:p>
      </dgm:t>
    </dgm:pt>
    <dgm:pt modelId="{9D489C67-3D1F-AA44-889E-5494D9BB5B19}" type="parTrans" cxnId="{003D3822-99C4-6644-BAEB-3D20C53AD4CB}">
      <dgm:prSet/>
      <dgm:spPr/>
      <dgm:t>
        <a:bodyPr/>
        <a:lstStyle/>
        <a:p>
          <a:endParaRPr lang="en-US"/>
        </a:p>
      </dgm:t>
    </dgm:pt>
    <dgm:pt modelId="{A7938507-3D2C-9447-B064-3EF23E8CF8E8}" type="sibTrans" cxnId="{003D3822-99C4-6644-BAEB-3D20C53AD4CB}">
      <dgm:prSet/>
      <dgm:spPr/>
      <dgm:t>
        <a:bodyPr/>
        <a:lstStyle/>
        <a:p>
          <a:endParaRPr lang="en-US"/>
        </a:p>
      </dgm:t>
    </dgm:pt>
    <dgm:pt modelId="{C012ECA0-7F66-FC42-B7E3-1C41D9E311E9}">
      <dgm:prSet phldrT="[Text]"/>
      <dgm:spPr/>
      <dgm:t>
        <a:bodyPr/>
        <a:lstStyle/>
        <a:p>
          <a:r>
            <a:rPr lang="en-US" dirty="0"/>
            <a:t>Adult goes to cabinet</a:t>
          </a:r>
        </a:p>
      </dgm:t>
    </dgm:pt>
    <dgm:pt modelId="{624C0CF4-1B24-C74E-AE0C-AA066CA08F44}" type="parTrans" cxnId="{F663379A-420E-C246-9E9E-DBD471609FDB}">
      <dgm:prSet/>
      <dgm:spPr/>
      <dgm:t>
        <a:bodyPr/>
        <a:lstStyle/>
        <a:p>
          <a:endParaRPr lang="en-US"/>
        </a:p>
      </dgm:t>
    </dgm:pt>
    <dgm:pt modelId="{C7D077D8-213B-7F40-8F40-F86077AF3D9F}" type="sibTrans" cxnId="{F663379A-420E-C246-9E9E-DBD471609FDB}">
      <dgm:prSet/>
      <dgm:spPr/>
      <dgm:t>
        <a:bodyPr/>
        <a:lstStyle/>
        <a:p>
          <a:endParaRPr lang="en-US"/>
        </a:p>
      </dgm:t>
    </dgm:pt>
    <dgm:pt modelId="{ADE546A9-1A53-854D-823A-C40E2170BB25}">
      <dgm:prSet phldrT="[Text]"/>
      <dgm:spPr/>
      <dgm:t>
        <a:bodyPr/>
        <a:lstStyle/>
        <a:p>
          <a:r>
            <a:rPr lang="en-US" dirty="0"/>
            <a:t>Adult pulls on handle</a:t>
          </a:r>
        </a:p>
      </dgm:t>
    </dgm:pt>
    <dgm:pt modelId="{25CA54B8-80D2-A740-BEAE-DD1CC92E4075}" type="parTrans" cxnId="{297D6811-018A-B544-BCA0-F8598AA58108}">
      <dgm:prSet/>
      <dgm:spPr/>
      <dgm:t>
        <a:bodyPr/>
        <a:lstStyle/>
        <a:p>
          <a:endParaRPr lang="en-US"/>
        </a:p>
      </dgm:t>
    </dgm:pt>
    <dgm:pt modelId="{9F283D27-0A84-2F4A-B597-6E971C6153FB}" type="sibTrans" cxnId="{297D6811-018A-B544-BCA0-F8598AA58108}">
      <dgm:prSet/>
      <dgm:spPr/>
      <dgm:t>
        <a:bodyPr/>
        <a:lstStyle/>
        <a:p>
          <a:endParaRPr lang="en-US"/>
        </a:p>
      </dgm:t>
    </dgm:pt>
    <dgm:pt modelId="{5AA8F9CE-A89E-4E48-B844-DF695A04F123}">
      <dgm:prSet phldrT="[Text]"/>
      <dgm:spPr/>
      <dgm:t>
        <a:bodyPr/>
        <a:lstStyle/>
        <a:p>
          <a:r>
            <a:rPr lang="en-US" dirty="0"/>
            <a:t>Door opens</a:t>
          </a:r>
        </a:p>
      </dgm:t>
    </dgm:pt>
    <dgm:pt modelId="{DB4B9838-5CCD-C049-B578-52F85321EAC1}" type="parTrans" cxnId="{7649DD0F-7956-E247-A91D-53E7B3574D42}">
      <dgm:prSet/>
      <dgm:spPr/>
      <dgm:t>
        <a:bodyPr/>
        <a:lstStyle/>
        <a:p>
          <a:endParaRPr lang="en-US"/>
        </a:p>
      </dgm:t>
    </dgm:pt>
    <dgm:pt modelId="{B14C8ED2-456C-0B4A-9B81-47B299C99274}" type="sibTrans" cxnId="{7649DD0F-7956-E247-A91D-53E7B3574D42}">
      <dgm:prSet/>
      <dgm:spPr/>
      <dgm:t>
        <a:bodyPr/>
        <a:lstStyle/>
        <a:p>
          <a:endParaRPr lang="en-US"/>
        </a:p>
      </dgm:t>
    </dgm:pt>
    <dgm:pt modelId="{D415192A-0AC3-4349-B5C2-1ADE7B6BA45D}">
      <dgm:prSet phldrT="[Text]"/>
      <dgm:spPr/>
      <dgm:t>
        <a:bodyPr/>
        <a:lstStyle/>
        <a:p>
          <a:r>
            <a:rPr lang="en-US" dirty="0"/>
            <a:t>Adult takes tide pod</a:t>
          </a:r>
        </a:p>
      </dgm:t>
    </dgm:pt>
    <dgm:pt modelId="{BCD98714-2A6B-9C4C-99F9-C1C8E34F8F8E}" type="parTrans" cxnId="{428C7F4B-C6EC-8B4A-BC04-CB44463DEBB3}">
      <dgm:prSet/>
      <dgm:spPr/>
      <dgm:t>
        <a:bodyPr/>
        <a:lstStyle/>
        <a:p>
          <a:endParaRPr lang="en-US"/>
        </a:p>
      </dgm:t>
    </dgm:pt>
    <dgm:pt modelId="{7FD5A69D-221E-ED48-9118-9BF68B9607AA}" type="sibTrans" cxnId="{428C7F4B-C6EC-8B4A-BC04-CB44463DEBB3}">
      <dgm:prSet/>
      <dgm:spPr/>
      <dgm:t>
        <a:bodyPr/>
        <a:lstStyle/>
        <a:p>
          <a:endParaRPr lang="en-US"/>
        </a:p>
      </dgm:t>
    </dgm:pt>
    <dgm:pt modelId="{43D29D08-EF3C-1047-8AC2-5B43BE1A0874}">
      <dgm:prSet phldrT="[Text]"/>
      <dgm:spPr/>
      <dgm:t>
        <a:bodyPr/>
        <a:lstStyle/>
        <a:p>
          <a:r>
            <a:rPr lang="en-US" dirty="0"/>
            <a:t>Adult puts tide pod in washer</a:t>
          </a:r>
        </a:p>
      </dgm:t>
    </dgm:pt>
    <dgm:pt modelId="{EE03427E-D7F4-B04A-A4C1-56B0F8030391}" type="parTrans" cxnId="{723BD58F-7125-1344-AFF5-D2D505B98767}">
      <dgm:prSet/>
      <dgm:spPr/>
      <dgm:t>
        <a:bodyPr/>
        <a:lstStyle/>
        <a:p>
          <a:endParaRPr lang="en-US"/>
        </a:p>
      </dgm:t>
    </dgm:pt>
    <dgm:pt modelId="{0D752521-1DB8-B646-93BF-DDF7E22255BE}" type="sibTrans" cxnId="{723BD58F-7125-1344-AFF5-D2D505B98767}">
      <dgm:prSet/>
      <dgm:spPr/>
      <dgm:t>
        <a:bodyPr/>
        <a:lstStyle/>
        <a:p>
          <a:endParaRPr lang="en-US"/>
        </a:p>
      </dgm:t>
    </dgm:pt>
    <dgm:pt modelId="{A249C6CD-8E8D-5D42-9E69-BD717CEE67D0}" type="pres">
      <dgm:prSet presAssocID="{C295DA14-D191-1348-89E2-B1611D273016}" presName="Name0" presStyleCnt="0">
        <dgm:presLayoutVars>
          <dgm:dir/>
          <dgm:resizeHandles val="exact"/>
        </dgm:presLayoutVars>
      </dgm:prSet>
      <dgm:spPr/>
    </dgm:pt>
    <dgm:pt modelId="{C6B0EBA3-34B5-404B-A0BB-87A7A3360B02}" type="pres">
      <dgm:prSet presAssocID="{42036BA0-0D61-1E4E-BCB5-6B13CDA1C603}" presName="node" presStyleLbl="node1" presStyleIdx="0" presStyleCnt="6">
        <dgm:presLayoutVars>
          <dgm:bulletEnabled val="1"/>
        </dgm:presLayoutVars>
      </dgm:prSet>
      <dgm:spPr/>
    </dgm:pt>
    <dgm:pt modelId="{57B2F25A-0092-1646-A7B9-A3F9745FD1BE}" type="pres">
      <dgm:prSet presAssocID="{A7938507-3D2C-9447-B064-3EF23E8CF8E8}" presName="sibTrans" presStyleLbl="sibTrans2D1" presStyleIdx="0" presStyleCnt="5"/>
      <dgm:spPr/>
    </dgm:pt>
    <dgm:pt modelId="{4B8268B2-AFC0-1E42-A9CD-8149EFF19CAA}" type="pres">
      <dgm:prSet presAssocID="{A7938507-3D2C-9447-B064-3EF23E8CF8E8}" presName="connectorText" presStyleLbl="sibTrans2D1" presStyleIdx="0" presStyleCnt="5"/>
      <dgm:spPr/>
    </dgm:pt>
    <dgm:pt modelId="{F1BF4F29-56A0-CF4E-B2A2-5B45741BF28A}" type="pres">
      <dgm:prSet presAssocID="{C012ECA0-7F66-FC42-B7E3-1C41D9E311E9}" presName="node" presStyleLbl="node1" presStyleIdx="1" presStyleCnt="6">
        <dgm:presLayoutVars>
          <dgm:bulletEnabled val="1"/>
        </dgm:presLayoutVars>
      </dgm:prSet>
      <dgm:spPr/>
    </dgm:pt>
    <dgm:pt modelId="{8D75DCED-8407-9E48-B914-397EA35F1C58}" type="pres">
      <dgm:prSet presAssocID="{C7D077D8-213B-7F40-8F40-F86077AF3D9F}" presName="sibTrans" presStyleLbl="sibTrans2D1" presStyleIdx="1" presStyleCnt="5"/>
      <dgm:spPr/>
    </dgm:pt>
    <dgm:pt modelId="{61D17B5A-A758-9E43-91A0-D6FA9EB13B62}" type="pres">
      <dgm:prSet presAssocID="{C7D077D8-213B-7F40-8F40-F86077AF3D9F}" presName="connectorText" presStyleLbl="sibTrans2D1" presStyleIdx="1" presStyleCnt="5"/>
      <dgm:spPr/>
    </dgm:pt>
    <dgm:pt modelId="{EE482DFC-5480-254A-8247-B641DB6F6332}" type="pres">
      <dgm:prSet presAssocID="{ADE546A9-1A53-854D-823A-C40E2170BB25}" presName="node" presStyleLbl="node1" presStyleIdx="2" presStyleCnt="6">
        <dgm:presLayoutVars>
          <dgm:bulletEnabled val="1"/>
        </dgm:presLayoutVars>
      </dgm:prSet>
      <dgm:spPr/>
    </dgm:pt>
    <dgm:pt modelId="{F180CE8A-3BAD-9C41-8766-B7BD382B0B83}" type="pres">
      <dgm:prSet presAssocID="{9F283D27-0A84-2F4A-B597-6E971C6153FB}" presName="sibTrans" presStyleLbl="sibTrans2D1" presStyleIdx="2" presStyleCnt="5"/>
      <dgm:spPr/>
    </dgm:pt>
    <dgm:pt modelId="{53C74E35-1ECB-0642-9A55-2DC1982C8654}" type="pres">
      <dgm:prSet presAssocID="{9F283D27-0A84-2F4A-B597-6E971C6153FB}" presName="connectorText" presStyleLbl="sibTrans2D1" presStyleIdx="2" presStyleCnt="5"/>
      <dgm:spPr/>
    </dgm:pt>
    <dgm:pt modelId="{A9D00661-C200-0046-BAA9-097A431D8900}" type="pres">
      <dgm:prSet presAssocID="{5AA8F9CE-A89E-4E48-B844-DF695A04F123}" presName="node" presStyleLbl="node1" presStyleIdx="3" presStyleCnt="6">
        <dgm:presLayoutVars>
          <dgm:bulletEnabled val="1"/>
        </dgm:presLayoutVars>
      </dgm:prSet>
      <dgm:spPr/>
    </dgm:pt>
    <dgm:pt modelId="{DEFECC29-E368-324B-BBFD-43EDFE220C00}" type="pres">
      <dgm:prSet presAssocID="{B14C8ED2-456C-0B4A-9B81-47B299C99274}" presName="sibTrans" presStyleLbl="sibTrans2D1" presStyleIdx="3" presStyleCnt="5"/>
      <dgm:spPr/>
    </dgm:pt>
    <dgm:pt modelId="{BF7D0BEC-AB48-D64F-9DAC-A9FBD6F561D2}" type="pres">
      <dgm:prSet presAssocID="{B14C8ED2-456C-0B4A-9B81-47B299C99274}" presName="connectorText" presStyleLbl="sibTrans2D1" presStyleIdx="3" presStyleCnt="5"/>
      <dgm:spPr/>
    </dgm:pt>
    <dgm:pt modelId="{11E3388C-3835-BE40-8AA6-84B26DE0CD4C}" type="pres">
      <dgm:prSet presAssocID="{D415192A-0AC3-4349-B5C2-1ADE7B6BA45D}" presName="node" presStyleLbl="node1" presStyleIdx="4" presStyleCnt="6">
        <dgm:presLayoutVars>
          <dgm:bulletEnabled val="1"/>
        </dgm:presLayoutVars>
      </dgm:prSet>
      <dgm:spPr/>
    </dgm:pt>
    <dgm:pt modelId="{CD0D9029-12A6-B649-ABD7-7A1454567B4E}" type="pres">
      <dgm:prSet presAssocID="{7FD5A69D-221E-ED48-9118-9BF68B9607AA}" presName="sibTrans" presStyleLbl="sibTrans2D1" presStyleIdx="4" presStyleCnt="5"/>
      <dgm:spPr/>
    </dgm:pt>
    <dgm:pt modelId="{5789B412-4B44-A242-8C3B-0546C7201084}" type="pres">
      <dgm:prSet presAssocID="{7FD5A69D-221E-ED48-9118-9BF68B9607AA}" presName="connectorText" presStyleLbl="sibTrans2D1" presStyleIdx="4" presStyleCnt="5"/>
      <dgm:spPr/>
    </dgm:pt>
    <dgm:pt modelId="{7DBA8F92-2AD3-BF43-9716-42CE14154383}" type="pres">
      <dgm:prSet presAssocID="{43D29D08-EF3C-1047-8AC2-5B43BE1A0874}" presName="node" presStyleLbl="node1" presStyleIdx="5" presStyleCnt="6">
        <dgm:presLayoutVars>
          <dgm:bulletEnabled val="1"/>
        </dgm:presLayoutVars>
      </dgm:prSet>
      <dgm:spPr/>
    </dgm:pt>
  </dgm:ptLst>
  <dgm:cxnLst>
    <dgm:cxn modelId="{F9A38903-BAAF-E544-BF6C-6455BC3FA52B}" type="presOf" srcId="{ADE546A9-1A53-854D-823A-C40E2170BB25}" destId="{EE482DFC-5480-254A-8247-B641DB6F6332}" srcOrd="0" destOrd="0" presId="urn:microsoft.com/office/officeart/2005/8/layout/process1"/>
    <dgm:cxn modelId="{EA9CFD08-918E-AB4C-92F8-E496833FCCD2}" type="presOf" srcId="{C7D077D8-213B-7F40-8F40-F86077AF3D9F}" destId="{8D75DCED-8407-9E48-B914-397EA35F1C58}" srcOrd="0" destOrd="0" presId="urn:microsoft.com/office/officeart/2005/8/layout/process1"/>
    <dgm:cxn modelId="{7649DD0F-7956-E247-A91D-53E7B3574D42}" srcId="{C295DA14-D191-1348-89E2-B1611D273016}" destId="{5AA8F9CE-A89E-4E48-B844-DF695A04F123}" srcOrd="3" destOrd="0" parTransId="{DB4B9838-5CCD-C049-B578-52F85321EAC1}" sibTransId="{B14C8ED2-456C-0B4A-9B81-47B299C99274}"/>
    <dgm:cxn modelId="{BC66FA0F-3DB4-6844-B98E-76C0DF9F70D0}" type="presOf" srcId="{A7938507-3D2C-9447-B064-3EF23E8CF8E8}" destId="{4B8268B2-AFC0-1E42-A9CD-8149EFF19CAA}" srcOrd="1" destOrd="0" presId="urn:microsoft.com/office/officeart/2005/8/layout/process1"/>
    <dgm:cxn modelId="{297D6811-018A-B544-BCA0-F8598AA58108}" srcId="{C295DA14-D191-1348-89E2-B1611D273016}" destId="{ADE546A9-1A53-854D-823A-C40E2170BB25}" srcOrd="2" destOrd="0" parTransId="{25CA54B8-80D2-A740-BEAE-DD1CC92E4075}" sibTransId="{9F283D27-0A84-2F4A-B597-6E971C6153FB}"/>
    <dgm:cxn modelId="{003D3822-99C4-6644-BAEB-3D20C53AD4CB}" srcId="{C295DA14-D191-1348-89E2-B1611D273016}" destId="{42036BA0-0D61-1E4E-BCB5-6B13CDA1C603}" srcOrd="0" destOrd="0" parTransId="{9D489C67-3D1F-AA44-889E-5494D9BB5B19}" sibTransId="{A7938507-3D2C-9447-B064-3EF23E8CF8E8}"/>
    <dgm:cxn modelId="{D716B22D-904D-F647-80C1-2DB12811A39F}" type="presOf" srcId="{C7D077D8-213B-7F40-8F40-F86077AF3D9F}" destId="{61D17B5A-A758-9E43-91A0-D6FA9EB13B62}" srcOrd="1" destOrd="0" presId="urn:microsoft.com/office/officeart/2005/8/layout/process1"/>
    <dgm:cxn modelId="{428C7F4B-C6EC-8B4A-BC04-CB44463DEBB3}" srcId="{C295DA14-D191-1348-89E2-B1611D273016}" destId="{D415192A-0AC3-4349-B5C2-1ADE7B6BA45D}" srcOrd="4" destOrd="0" parTransId="{BCD98714-2A6B-9C4C-99F9-C1C8E34F8F8E}" sibTransId="{7FD5A69D-221E-ED48-9118-9BF68B9607AA}"/>
    <dgm:cxn modelId="{D2568D5B-F974-6940-AA66-44B3575BE1AB}" type="presOf" srcId="{C295DA14-D191-1348-89E2-B1611D273016}" destId="{A249C6CD-8E8D-5D42-9E69-BD717CEE67D0}" srcOrd="0" destOrd="0" presId="urn:microsoft.com/office/officeart/2005/8/layout/process1"/>
    <dgm:cxn modelId="{95CC7F6B-426B-7A49-AAE0-29E8D7FD4274}" type="presOf" srcId="{D415192A-0AC3-4349-B5C2-1ADE7B6BA45D}" destId="{11E3388C-3835-BE40-8AA6-84B26DE0CD4C}" srcOrd="0" destOrd="0" presId="urn:microsoft.com/office/officeart/2005/8/layout/process1"/>
    <dgm:cxn modelId="{567E216E-6681-C04F-AC97-9F25541ED904}" type="presOf" srcId="{C012ECA0-7F66-FC42-B7E3-1C41D9E311E9}" destId="{F1BF4F29-56A0-CF4E-B2A2-5B45741BF28A}" srcOrd="0" destOrd="0" presId="urn:microsoft.com/office/officeart/2005/8/layout/process1"/>
    <dgm:cxn modelId="{A1A8447B-9DC1-1C41-A4E5-C92A7C02533C}" type="presOf" srcId="{7FD5A69D-221E-ED48-9118-9BF68B9607AA}" destId="{5789B412-4B44-A242-8C3B-0546C7201084}" srcOrd="1" destOrd="0" presId="urn:microsoft.com/office/officeart/2005/8/layout/process1"/>
    <dgm:cxn modelId="{DE37218C-31D8-D24A-886A-22DB226AC1BC}" type="presOf" srcId="{A7938507-3D2C-9447-B064-3EF23E8CF8E8}" destId="{57B2F25A-0092-1646-A7B9-A3F9745FD1BE}" srcOrd="0" destOrd="0" presId="urn:microsoft.com/office/officeart/2005/8/layout/process1"/>
    <dgm:cxn modelId="{2CC1FC8E-9407-5649-A398-9CD1B668DA7C}" type="presOf" srcId="{B14C8ED2-456C-0B4A-9B81-47B299C99274}" destId="{BF7D0BEC-AB48-D64F-9DAC-A9FBD6F561D2}" srcOrd="1" destOrd="0" presId="urn:microsoft.com/office/officeart/2005/8/layout/process1"/>
    <dgm:cxn modelId="{723BD58F-7125-1344-AFF5-D2D505B98767}" srcId="{C295DA14-D191-1348-89E2-B1611D273016}" destId="{43D29D08-EF3C-1047-8AC2-5B43BE1A0874}" srcOrd="5" destOrd="0" parTransId="{EE03427E-D7F4-B04A-A4C1-56B0F8030391}" sibTransId="{0D752521-1DB8-B646-93BF-DDF7E22255BE}"/>
    <dgm:cxn modelId="{F663379A-420E-C246-9E9E-DBD471609FDB}" srcId="{C295DA14-D191-1348-89E2-B1611D273016}" destId="{C012ECA0-7F66-FC42-B7E3-1C41D9E311E9}" srcOrd="1" destOrd="0" parTransId="{624C0CF4-1B24-C74E-AE0C-AA066CA08F44}" sibTransId="{C7D077D8-213B-7F40-8F40-F86077AF3D9F}"/>
    <dgm:cxn modelId="{8CBBE09D-BBDD-664D-8AED-BA3DF9CD0354}" type="presOf" srcId="{43D29D08-EF3C-1047-8AC2-5B43BE1A0874}" destId="{7DBA8F92-2AD3-BF43-9716-42CE14154383}" srcOrd="0" destOrd="0" presId="urn:microsoft.com/office/officeart/2005/8/layout/process1"/>
    <dgm:cxn modelId="{F54AE2A2-7A34-B144-BB23-300E57AA78BE}" type="presOf" srcId="{42036BA0-0D61-1E4E-BCB5-6B13CDA1C603}" destId="{C6B0EBA3-34B5-404B-A0BB-87A7A3360B02}" srcOrd="0" destOrd="0" presId="urn:microsoft.com/office/officeart/2005/8/layout/process1"/>
    <dgm:cxn modelId="{011C9CCD-FD02-7846-92D1-67EA03F09E7E}" type="presOf" srcId="{9F283D27-0A84-2F4A-B597-6E971C6153FB}" destId="{F180CE8A-3BAD-9C41-8766-B7BD382B0B83}" srcOrd="0" destOrd="0" presId="urn:microsoft.com/office/officeart/2005/8/layout/process1"/>
    <dgm:cxn modelId="{E5090CDA-F039-9340-8818-9732B592CB55}" type="presOf" srcId="{9F283D27-0A84-2F4A-B597-6E971C6153FB}" destId="{53C74E35-1ECB-0642-9A55-2DC1982C8654}" srcOrd="1" destOrd="0" presId="urn:microsoft.com/office/officeart/2005/8/layout/process1"/>
    <dgm:cxn modelId="{0E3AB9F7-9401-844B-A938-802D6CBE33EA}" type="presOf" srcId="{B14C8ED2-456C-0B4A-9B81-47B299C99274}" destId="{DEFECC29-E368-324B-BBFD-43EDFE220C00}" srcOrd="0" destOrd="0" presId="urn:microsoft.com/office/officeart/2005/8/layout/process1"/>
    <dgm:cxn modelId="{8218F3F7-CD07-D249-8A6D-7A40373967C7}" type="presOf" srcId="{5AA8F9CE-A89E-4E48-B844-DF695A04F123}" destId="{A9D00661-C200-0046-BAA9-097A431D8900}" srcOrd="0" destOrd="0" presId="urn:microsoft.com/office/officeart/2005/8/layout/process1"/>
    <dgm:cxn modelId="{4F9D2EFE-BCC1-A646-B58C-2D72D8961338}" type="presOf" srcId="{7FD5A69D-221E-ED48-9118-9BF68B9607AA}" destId="{CD0D9029-12A6-B649-ABD7-7A1454567B4E}" srcOrd="0" destOrd="0" presId="urn:microsoft.com/office/officeart/2005/8/layout/process1"/>
    <dgm:cxn modelId="{47FDFA33-F5DB-3A47-AA33-8C12BF0E9B9E}" type="presParOf" srcId="{A249C6CD-8E8D-5D42-9E69-BD717CEE67D0}" destId="{C6B0EBA3-34B5-404B-A0BB-87A7A3360B02}" srcOrd="0" destOrd="0" presId="urn:microsoft.com/office/officeart/2005/8/layout/process1"/>
    <dgm:cxn modelId="{2D804F00-F1A6-014E-B84F-8C7372EC4998}" type="presParOf" srcId="{A249C6CD-8E8D-5D42-9E69-BD717CEE67D0}" destId="{57B2F25A-0092-1646-A7B9-A3F9745FD1BE}" srcOrd="1" destOrd="0" presId="urn:microsoft.com/office/officeart/2005/8/layout/process1"/>
    <dgm:cxn modelId="{1DAAF13D-53DE-7245-AB26-9819DE4BCB46}" type="presParOf" srcId="{57B2F25A-0092-1646-A7B9-A3F9745FD1BE}" destId="{4B8268B2-AFC0-1E42-A9CD-8149EFF19CAA}" srcOrd="0" destOrd="0" presId="urn:microsoft.com/office/officeart/2005/8/layout/process1"/>
    <dgm:cxn modelId="{67870222-843A-914B-9154-579838473930}" type="presParOf" srcId="{A249C6CD-8E8D-5D42-9E69-BD717CEE67D0}" destId="{F1BF4F29-56A0-CF4E-B2A2-5B45741BF28A}" srcOrd="2" destOrd="0" presId="urn:microsoft.com/office/officeart/2005/8/layout/process1"/>
    <dgm:cxn modelId="{6FC540AD-19A7-D94F-962E-1E056C7C2F47}" type="presParOf" srcId="{A249C6CD-8E8D-5D42-9E69-BD717CEE67D0}" destId="{8D75DCED-8407-9E48-B914-397EA35F1C58}" srcOrd="3" destOrd="0" presId="urn:microsoft.com/office/officeart/2005/8/layout/process1"/>
    <dgm:cxn modelId="{18CA62BB-703B-EF4B-B0E6-0A9B570337B1}" type="presParOf" srcId="{8D75DCED-8407-9E48-B914-397EA35F1C58}" destId="{61D17B5A-A758-9E43-91A0-D6FA9EB13B62}" srcOrd="0" destOrd="0" presId="urn:microsoft.com/office/officeart/2005/8/layout/process1"/>
    <dgm:cxn modelId="{4494DDC2-AC80-AD40-ACEA-4D114C57F862}" type="presParOf" srcId="{A249C6CD-8E8D-5D42-9E69-BD717CEE67D0}" destId="{EE482DFC-5480-254A-8247-B641DB6F6332}" srcOrd="4" destOrd="0" presId="urn:microsoft.com/office/officeart/2005/8/layout/process1"/>
    <dgm:cxn modelId="{C26C9813-8F3C-2E4A-8345-51A3A124FDB6}" type="presParOf" srcId="{A249C6CD-8E8D-5D42-9E69-BD717CEE67D0}" destId="{F180CE8A-3BAD-9C41-8766-B7BD382B0B83}" srcOrd="5" destOrd="0" presId="urn:microsoft.com/office/officeart/2005/8/layout/process1"/>
    <dgm:cxn modelId="{235F45F4-9206-F141-BD9B-DDB3843BE44B}" type="presParOf" srcId="{F180CE8A-3BAD-9C41-8766-B7BD382B0B83}" destId="{53C74E35-1ECB-0642-9A55-2DC1982C8654}" srcOrd="0" destOrd="0" presId="urn:microsoft.com/office/officeart/2005/8/layout/process1"/>
    <dgm:cxn modelId="{4DC400DD-C377-DB48-A7FE-20E77AF252F3}" type="presParOf" srcId="{A249C6CD-8E8D-5D42-9E69-BD717CEE67D0}" destId="{A9D00661-C200-0046-BAA9-097A431D8900}" srcOrd="6" destOrd="0" presId="urn:microsoft.com/office/officeart/2005/8/layout/process1"/>
    <dgm:cxn modelId="{C88FE8DB-3A82-AC48-94C5-27BBB9606699}" type="presParOf" srcId="{A249C6CD-8E8D-5D42-9E69-BD717CEE67D0}" destId="{DEFECC29-E368-324B-BBFD-43EDFE220C00}" srcOrd="7" destOrd="0" presId="urn:microsoft.com/office/officeart/2005/8/layout/process1"/>
    <dgm:cxn modelId="{50262169-2E08-8049-BED2-640F0D29EDEC}" type="presParOf" srcId="{DEFECC29-E368-324B-BBFD-43EDFE220C00}" destId="{BF7D0BEC-AB48-D64F-9DAC-A9FBD6F561D2}" srcOrd="0" destOrd="0" presId="urn:microsoft.com/office/officeart/2005/8/layout/process1"/>
    <dgm:cxn modelId="{49BCCD70-8E94-4542-AD17-DE11DB97A2F5}" type="presParOf" srcId="{A249C6CD-8E8D-5D42-9E69-BD717CEE67D0}" destId="{11E3388C-3835-BE40-8AA6-84B26DE0CD4C}" srcOrd="8" destOrd="0" presId="urn:microsoft.com/office/officeart/2005/8/layout/process1"/>
    <dgm:cxn modelId="{DAA9F8CC-7C99-C142-86EB-7622AE976114}" type="presParOf" srcId="{A249C6CD-8E8D-5D42-9E69-BD717CEE67D0}" destId="{CD0D9029-12A6-B649-ABD7-7A1454567B4E}" srcOrd="9" destOrd="0" presId="urn:microsoft.com/office/officeart/2005/8/layout/process1"/>
    <dgm:cxn modelId="{E73F1BB0-0922-0E44-9F72-9F07485F667C}" type="presParOf" srcId="{CD0D9029-12A6-B649-ABD7-7A1454567B4E}" destId="{5789B412-4B44-A242-8C3B-0546C7201084}" srcOrd="0" destOrd="0" presId="urn:microsoft.com/office/officeart/2005/8/layout/process1"/>
    <dgm:cxn modelId="{539AFBAC-D61C-7E41-8BEC-826E2D2CB341}" type="presParOf" srcId="{A249C6CD-8E8D-5D42-9E69-BD717CEE67D0}" destId="{7DBA8F92-2AD3-BF43-9716-42CE14154383}" srcOrd="1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29C0F18-70DB-BD46-B341-4E6E26F402EF}"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FE7BCE2D-AABE-B349-8C66-566F21188B76}">
      <dgm:prSet phldrT="[Text]"/>
      <dgm:spPr/>
      <dgm:t>
        <a:bodyPr/>
        <a:lstStyle/>
        <a:p>
          <a:r>
            <a:rPr lang="en-US" dirty="0"/>
            <a:t>Objects</a:t>
          </a:r>
        </a:p>
      </dgm:t>
    </dgm:pt>
    <dgm:pt modelId="{03F693D3-BC69-4A41-8081-7D746A451F3C}" type="parTrans" cxnId="{CE87A097-D659-FA49-85C2-F2B257951BF1}">
      <dgm:prSet/>
      <dgm:spPr/>
      <dgm:t>
        <a:bodyPr/>
        <a:lstStyle/>
        <a:p>
          <a:endParaRPr lang="en-US"/>
        </a:p>
      </dgm:t>
    </dgm:pt>
    <dgm:pt modelId="{5BFF77FC-C6D3-DF4F-B34D-FF92EC6E626B}" type="sibTrans" cxnId="{CE87A097-D659-FA49-85C2-F2B257951BF1}">
      <dgm:prSet/>
      <dgm:spPr/>
      <dgm:t>
        <a:bodyPr/>
        <a:lstStyle/>
        <a:p>
          <a:endParaRPr lang="en-US"/>
        </a:p>
      </dgm:t>
    </dgm:pt>
    <dgm:pt modelId="{4631E08F-BCE8-CF43-8AE3-268F704E91D2}">
      <dgm:prSet phldrT="[Text]"/>
      <dgm:spPr/>
      <dgm:t>
        <a:bodyPr/>
        <a:lstStyle/>
        <a:p>
          <a:r>
            <a:rPr lang="en-US" dirty="0"/>
            <a:t>Child</a:t>
          </a:r>
        </a:p>
      </dgm:t>
    </dgm:pt>
    <dgm:pt modelId="{E3A5A0FE-4429-0746-A0CB-FBC383D33982}" type="parTrans" cxnId="{3AEEC5DF-10D8-4D41-A0F8-FED059640B11}">
      <dgm:prSet/>
      <dgm:spPr/>
      <dgm:t>
        <a:bodyPr/>
        <a:lstStyle/>
        <a:p>
          <a:endParaRPr lang="en-US"/>
        </a:p>
      </dgm:t>
    </dgm:pt>
    <dgm:pt modelId="{F898CD2F-6987-E34C-821F-E58C6F236D75}" type="sibTrans" cxnId="{3AEEC5DF-10D8-4D41-A0F8-FED059640B11}">
      <dgm:prSet/>
      <dgm:spPr/>
      <dgm:t>
        <a:bodyPr/>
        <a:lstStyle/>
        <a:p>
          <a:endParaRPr lang="en-US"/>
        </a:p>
      </dgm:t>
    </dgm:pt>
    <dgm:pt modelId="{8B03336E-20F7-9745-93BB-19D1D8B67E11}">
      <dgm:prSet phldrT="[Text]"/>
      <dgm:spPr/>
      <dgm:t>
        <a:bodyPr/>
        <a:lstStyle/>
        <a:p>
          <a:r>
            <a:rPr lang="en-US" dirty="0"/>
            <a:t>Properties and relations</a:t>
          </a:r>
        </a:p>
      </dgm:t>
    </dgm:pt>
    <dgm:pt modelId="{36114114-C47B-024D-AC86-E6F0E83D620A}" type="parTrans" cxnId="{E952B155-E3B7-4946-9AFE-840CA8FE1F38}">
      <dgm:prSet/>
      <dgm:spPr/>
      <dgm:t>
        <a:bodyPr/>
        <a:lstStyle/>
        <a:p>
          <a:endParaRPr lang="en-US"/>
        </a:p>
      </dgm:t>
    </dgm:pt>
    <dgm:pt modelId="{225AE3C1-F5BF-9647-8C30-B8CFAC90528D}" type="sibTrans" cxnId="{E952B155-E3B7-4946-9AFE-840CA8FE1F38}">
      <dgm:prSet/>
      <dgm:spPr/>
      <dgm:t>
        <a:bodyPr/>
        <a:lstStyle/>
        <a:p>
          <a:endParaRPr lang="en-US"/>
        </a:p>
      </dgm:t>
    </dgm:pt>
    <dgm:pt modelId="{E9F7B6D7-A007-2443-A01B-1B15695BDE21}">
      <dgm:prSet phldrT="[Text]"/>
      <dgm:spPr/>
      <dgm:t>
        <a:bodyPr/>
        <a:lstStyle/>
        <a:p>
          <a:r>
            <a:rPr lang="en-US" dirty="0"/>
            <a:t>Height(x)</a:t>
          </a:r>
        </a:p>
      </dgm:t>
    </dgm:pt>
    <dgm:pt modelId="{F985D924-C0D3-CE49-A752-8E3CDBA7BB16}" type="parTrans" cxnId="{7F686622-89BC-AD44-B491-FC358E2D49F0}">
      <dgm:prSet/>
      <dgm:spPr/>
      <dgm:t>
        <a:bodyPr/>
        <a:lstStyle/>
        <a:p>
          <a:endParaRPr lang="en-US"/>
        </a:p>
      </dgm:t>
    </dgm:pt>
    <dgm:pt modelId="{5EA023E4-5615-DA43-8DBF-324E57C0C14C}" type="sibTrans" cxnId="{7F686622-89BC-AD44-B491-FC358E2D49F0}">
      <dgm:prSet/>
      <dgm:spPr/>
      <dgm:t>
        <a:bodyPr/>
        <a:lstStyle/>
        <a:p>
          <a:endParaRPr lang="en-US"/>
        </a:p>
      </dgm:t>
    </dgm:pt>
    <dgm:pt modelId="{5D0F7FDA-1F60-E446-962C-9D9A92025C68}">
      <dgm:prSet phldrT="[Text]"/>
      <dgm:spPr/>
      <dgm:t>
        <a:bodyPr/>
        <a:lstStyle/>
        <a:p>
          <a:pPr>
            <a:buFont typeface="System Font Regular"/>
            <a:buChar char="-"/>
          </a:pPr>
          <a:r>
            <a:rPr lang="en-US" dirty="0"/>
            <a:t>Mental states, capacities</a:t>
          </a:r>
        </a:p>
      </dgm:t>
    </dgm:pt>
    <dgm:pt modelId="{8DE64184-F544-954C-80CD-987833CBC3C9}" type="parTrans" cxnId="{E0ECBEBC-D2A7-F24A-904E-7C33ECFE7BBE}">
      <dgm:prSet/>
      <dgm:spPr/>
      <dgm:t>
        <a:bodyPr/>
        <a:lstStyle/>
        <a:p>
          <a:endParaRPr lang="en-US"/>
        </a:p>
      </dgm:t>
    </dgm:pt>
    <dgm:pt modelId="{C357BE8F-0D4C-3A46-813C-F19015D930B6}" type="sibTrans" cxnId="{E0ECBEBC-D2A7-F24A-904E-7C33ECFE7BBE}">
      <dgm:prSet/>
      <dgm:spPr/>
      <dgm:t>
        <a:bodyPr/>
        <a:lstStyle/>
        <a:p>
          <a:endParaRPr lang="en-US"/>
        </a:p>
      </dgm:t>
    </dgm:pt>
    <dgm:pt modelId="{2B3173E6-3A97-744C-931E-C82D5BDC0FCD}">
      <dgm:prSet phldrT="[Text]"/>
      <dgm:spPr/>
      <dgm:t>
        <a:bodyPr/>
        <a:lstStyle/>
        <a:p>
          <a:pPr>
            <a:buFont typeface="System Font Regular"/>
            <a:buChar char="-"/>
          </a:pPr>
          <a:r>
            <a:rPr lang="en-US" dirty="0"/>
            <a:t>Behaviors</a:t>
          </a:r>
        </a:p>
      </dgm:t>
    </dgm:pt>
    <dgm:pt modelId="{491FE9BE-8DA0-EE48-B0CA-7B06BC5B3A4A}" type="parTrans" cxnId="{A01D0AC2-CD17-5249-92ED-17CEA9776037}">
      <dgm:prSet/>
      <dgm:spPr/>
      <dgm:t>
        <a:bodyPr/>
        <a:lstStyle/>
        <a:p>
          <a:endParaRPr lang="en-US"/>
        </a:p>
      </dgm:t>
    </dgm:pt>
    <dgm:pt modelId="{048F2A3D-DB9E-3E4C-8913-1C1C21D50E0C}" type="sibTrans" cxnId="{A01D0AC2-CD17-5249-92ED-17CEA9776037}">
      <dgm:prSet/>
      <dgm:spPr/>
      <dgm:t>
        <a:bodyPr/>
        <a:lstStyle/>
        <a:p>
          <a:endParaRPr lang="en-US"/>
        </a:p>
      </dgm:t>
    </dgm:pt>
    <dgm:pt modelId="{A9017F15-825B-9F47-A299-9750F15F7FCA}">
      <dgm:prSet phldrT="[Text]"/>
      <dgm:spPr/>
      <dgm:t>
        <a:bodyPr/>
        <a:lstStyle/>
        <a:p>
          <a:r>
            <a:rPr lang="en-US" dirty="0"/>
            <a:t>Adult</a:t>
          </a:r>
        </a:p>
      </dgm:t>
    </dgm:pt>
    <dgm:pt modelId="{85693421-5408-E341-B710-F3BCB9A67BCB}" type="parTrans" cxnId="{FCE76679-50BD-D14D-8770-16E127BC3787}">
      <dgm:prSet/>
      <dgm:spPr/>
      <dgm:t>
        <a:bodyPr/>
        <a:lstStyle/>
        <a:p>
          <a:endParaRPr lang="en-US"/>
        </a:p>
      </dgm:t>
    </dgm:pt>
    <dgm:pt modelId="{AD9EF1B1-BF9B-474F-86CE-8469AF13BB66}" type="sibTrans" cxnId="{FCE76679-50BD-D14D-8770-16E127BC3787}">
      <dgm:prSet/>
      <dgm:spPr/>
      <dgm:t>
        <a:bodyPr/>
        <a:lstStyle/>
        <a:p>
          <a:endParaRPr lang="en-US"/>
        </a:p>
      </dgm:t>
    </dgm:pt>
    <dgm:pt modelId="{23435C21-F93D-9F49-8D49-0D2767EC1B4C}">
      <dgm:prSet phldrT="[Text]"/>
      <dgm:spPr/>
      <dgm:t>
        <a:bodyPr/>
        <a:lstStyle/>
        <a:p>
          <a:pPr>
            <a:buFont typeface="System Font Regular"/>
            <a:buChar char="-"/>
          </a:pPr>
          <a:r>
            <a:rPr lang="en-US" dirty="0"/>
            <a:t>Mental states, capacities</a:t>
          </a:r>
        </a:p>
      </dgm:t>
    </dgm:pt>
    <dgm:pt modelId="{CF07D9BB-86F7-8C42-AA7D-F322AA196266}" type="parTrans" cxnId="{FDE6255D-A2DD-8A44-BD92-E6722B2C8F5A}">
      <dgm:prSet/>
      <dgm:spPr/>
      <dgm:t>
        <a:bodyPr/>
        <a:lstStyle/>
        <a:p>
          <a:endParaRPr lang="en-US"/>
        </a:p>
      </dgm:t>
    </dgm:pt>
    <dgm:pt modelId="{32DDB038-23DC-D54A-B470-D1CA491AD1B5}" type="sibTrans" cxnId="{FDE6255D-A2DD-8A44-BD92-E6722B2C8F5A}">
      <dgm:prSet/>
      <dgm:spPr/>
      <dgm:t>
        <a:bodyPr/>
        <a:lstStyle/>
        <a:p>
          <a:endParaRPr lang="en-US"/>
        </a:p>
      </dgm:t>
    </dgm:pt>
    <dgm:pt modelId="{F2A23FC5-0CA1-CF4A-A772-8DCD10FA09BB}">
      <dgm:prSet phldrT="[Text]"/>
      <dgm:spPr/>
      <dgm:t>
        <a:bodyPr/>
        <a:lstStyle/>
        <a:p>
          <a:pPr>
            <a:buFont typeface="System Font Regular"/>
            <a:buChar char="-"/>
          </a:pPr>
          <a:r>
            <a:rPr lang="en-US" dirty="0"/>
            <a:t>Bodily characteristics</a:t>
          </a:r>
        </a:p>
      </dgm:t>
    </dgm:pt>
    <dgm:pt modelId="{2B651FF1-623F-6A44-AD80-143AC3BE40EC}" type="parTrans" cxnId="{AA4F0C2E-7C7E-5C4E-8E55-A6D1C3126F3D}">
      <dgm:prSet/>
      <dgm:spPr/>
      <dgm:t>
        <a:bodyPr/>
        <a:lstStyle/>
        <a:p>
          <a:endParaRPr lang="en-US"/>
        </a:p>
      </dgm:t>
    </dgm:pt>
    <dgm:pt modelId="{CF47C6FF-41CA-004E-B524-0109F51CD5B9}" type="sibTrans" cxnId="{AA4F0C2E-7C7E-5C4E-8E55-A6D1C3126F3D}">
      <dgm:prSet/>
      <dgm:spPr/>
      <dgm:t>
        <a:bodyPr/>
        <a:lstStyle/>
        <a:p>
          <a:endParaRPr lang="en-US"/>
        </a:p>
      </dgm:t>
    </dgm:pt>
    <dgm:pt modelId="{A6581B6F-9320-794E-A1BF-E7FF7118142B}">
      <dgm:prSet phldrT="[Text]"/>
      <dgm:spPr/>
      <dgm:t>
        <a:bodyPr/>
        <a:lstStyle/>
        <a:p>
          <a:r>
            <a:rPr lang="en-US" dirty="0"/>
            <a:t>Cabinet</a:t>
          </a:r>
        </a:p>
      </dgm:t>
    </dgm:pt>
    <dgm:pt modelId="{413D7684-C7A9-CA4E-A17B-067282964B24}" type="parTrans" cxnId="{E00F0A9A-19AD-F04C-B0E0-D4F5FC91D5BE}">
      <dgm:prSet/>
      <dgm:spPr/>
      <dgm:t>
        <a:bodyPr/>
        <a:lstStyle/>
        <a:p>
          <a:endParaRPr lang="en-US"/>
        </a:p>
      </dgm:t>
    </dgm:pt>
    <dgm:pt modelId="{89EC4ADD-B419-5045-8BC6-626518742CCE}" type="sibTrans" cxnId="{E00F0A9A-19AD-F04C-B0E0-D4F5FC91D5BE}">
      <dgm:prSet/>
      <dgm:spPr/>
      <dgm:t>
        <a:bodyPr/>
        <a:lstStyle/>
        <a:p>
          <a:endParaRPr lang="en-US"/>
        </a:p>
      </dgm:t>
    </dgm:pt>
    <dgm:pt modelId="{920901AB-8225-694D-860F-E206A990BDB8}">
      <dgm:prSet phldrT="[Text]"/>
      <dgm:spPr/>
      <dgm:t>
        <a:bodyPr/>
        <a:lstStyle/>
        <a:p>
          <a:pPr>
            <a:buFont typeface="System Font Regular"/>
            <a:buChar char="-"/>
          </a:pPr>
          <a:r>
            <a:rPr lang="en-US" u="none" dirty="0"/>
            <a:t>Door</a:t>
          </a:r>
        </a:p>
      </dgm:t>
    </dgm:pt>
    <dgm:pt modelId="{F71AEAF2-7763-AB4E-9868-C50BC4104141}" type="parTrans" cxnId="{2F0E939D-CD9F-324F-9E1F-747972134923}">
      <dgm:prSet/>
      <dgm:spPr/>
      <dgm:t>
        <a:bodyPr/>
        <a:lstStyle/>
        <a:p>
          <a:endParaRPr lang="en-US"/>
        </a:p>
      </dgm:t>
    </dgm:pt>
    <dgm:pt modelId="{8781B44B-CCC8-8B41-B77E-3DC5EEE0C545}" type="sibTrans" cxnId="{2F0E939D-CD9F-324F-9E1F-747972134923}">
      <dgm:prSet/>
      <dgm:spPr/>
      <dgm:t>
        <a:bodyPr/>
        <a:lstStyle/>
        <a:p>
          <a:endParaRPr lang="en-US"/>
        </a:p>
      </dgm:t>
    </dgm:pt>
    <dgm:pt modelId="{532641FE-55B3-FF47-BCC1-087CD6074C2F}">
      <dgm:prSet phldrT="[Text]"/>
      <dgm:spPr/>
      <dgm:t>
        <a:bodyPr/>
        <a:lstStyle/>
        <a:p>
          <a:pPr>
            <a:buFont typeface="System Font Regular"/>
            <a:buChar char="-"/>
          </a:pPr>
          <a:r>
            <a:rPr lang="en-US" u="none" dirty="0"/>
            <a:t>Handle</a:t>
          </a:r>
        </a:p>
      </dgm:t>
    </dgm:pt>
    <dgm:pt modelId="{EBE65C7F-7972-4E44-945D-09E66261C7DF}" type="parTrans" cxnId="{129827DB-4D19-4C40-B5D8-6CF5EFA9C2B7}">
      <dgm:prSet/>
      <dgm:spPr/>
      <dgm:t>
        <a:bodyPr/>
        <a:lstStyle/>
        <a:p>
          <a:endParaRPr lang="en-US"/>
        </a:p>
      </dgm:t>
    </dgm:pt>
    <dgm:pt modelId="{CC84A904-4DA7-3248-891C-9E23F48A78D1}" type="sibTrans" cxnId="{129827DB-4D19-4C40-B5D8-6CF5EFA9C2B7}">
      <dgm:prSet/>
      <dgm:spPr/>
      <dgm:t>
        <a:bodyPr/>
        <a:lstStyle/>
        <a:p>
          <a:endParaRPr lang="en-US"/>
        </a:p>
      </dgm:t>
    </dgm:pt>
    <dgm:pt modelId="{47374D7D-1F8F-DC4B-B03C-88E9FDD448A1}">
      <dgm:prSet phldrT="[Text]"/>
      <dgm:spPr/>
      <dgm:t>
        <a:bodyPr/>
        <a:lstStyle/>
        <a:p>
          <a:r>
            <a:rPr lang="en-US" dirty="0"/>
            <a:t>Cabinet contents</a:t>
          </a:r>
        </a:p>
      </dgm:t>
    </dgm:pt>
    <dgm:pt modelId="{67F2D099-F9D0-5146-9961-8C5D1037E8D2}" type="parTrans" cxnId="{0A86B160-F109-8D4D-8A04-016DA7C52569}">
      <dgm:prSet/>
      <dgm:spPr/>
      <dgm:t>
        <a:bodyPr/>
        <a:lstStyle/>
        <a:p>
          <a:endParaRPr lang="en-US"/>
        </a:p>
      </dgm:t>
    </dgm:pt>
    <dgm:pt modelId="{34899DA8-4208-EA4E-98D9-C5D9D46BA48A}" type="sibTrans" cxnId="{0A86B160-F109-8D4D-8A04-016DA7C52569}">
      <dgm:prSet/>
      <dgm:spPr/>
      <dgm:t>
        <a:bodyPr/>
        <a:lstStyle/>
        <a:p>
          <a:endParaRPr lang="en-US"/>
        </a:p>
      </dgm:t>
    </dgm:pt>
    <dgm:pt modelId="{03D18012-D22B-B84D-971C-65FFF50F55A5}">
      <dgm:prSet phldrT="[Text]"/>
      <dgm:spPr/>
      <dgm:t>
        <a:bodyPr/>
        <a:lstStyle/>
        <a:p>
          <a:pPr>
            <a:buFont typeface="System Font Regular"/>
            <a:buChar char="-"/>
          </a:pPr>
          <a:r>
            <a:rPr lang="en-US" dirty="0"/>
            <a:t>Tide Pods</a:t>
          </a:r>
        </a:p>
      </dgm:t>
    </dgm:pt>
    <dgm:pt modelId="{CE8DB6D1-F50A-EA49-9596-26E83E4A52DC}" type="parTrans" cxnId="{DDBEDBDA-2DB7-A645-A596-E897FE10AB4D}">
      <dgm:prSet/>
      <dgm:spPr/>
      <dgm:t>
        <a:bodyPr/>
        <a:lstStyle/>
        <a:p>
          <a:endParaRPr lang="en-US"/>
        </a:p>
      </dgm:t>
    </dgm:pt>
    <dgm:pt modelId="{71D660AE-D3D6-9548-8A6E-235319613669}" type="sibTrans" cxnId="{DDBEDBDA-2DB7-A645-A596-E897FE10AB4D}">
      <dgm:prSet/>
      <dgm:spPr/>
      <dgm:t>
        <a:bodyPr/>
        <a:lstStyle/>
        <a:p>
          <a:endParaRPr lang="en-US"/>
        </a:p>
      </dgm:t>
    </dgm:pt>
    <dgm:pt modelId="{43AF7426-0DC5-D843-8E2E-F2E501387AC1}">
      <dgm:prSet phldrT="[Text]"/>
      <dgm:spPr/>
      <dgm:t>
        <a:bodyPr/>
        <a:lstStyle/>
        <a:p>
          <a:r>
            <a:rPr lang="en-US" dirty="0" err="1"/>
            <a:t>Pulling_on</a:t>
          </a:r>
          <a:r>
            <a:rPr lang="en-US" dirty="0"/>
            <a:t>(</a:t>
          </a:r>
          <a:r>
            <a:rPr lang="en-US" dirty="0" err="1"/>
            <a:t>x,y</a:t>
          </a:r>
          <a:r>
            <a:rPr lang="en-US" dirty="0"/>
            <a:t>)</a:t>
          </a:r>
        </a:p>
      </dgm:t>
    </dgm:pt>
    <dgm:pt modelId="{E4AAEBFE-4DAE-4449-8EB7-C0DA3F99611D}" type="parTrans" cxnId="{D2D27915-18C9-0241-960A-EBB1C9E7B3A6}">
      <dgm:prSet/>
      <dgm:spPr/>
      <dgm:t>
        <a:bodyPr/>
        <a:lstStyle/>
        <a:p>
          <a:endParaRPr lang="en-US"/>
        </a:p>
      </dgm:t>
    </dgm:pt>
    <dgm:pt modelId="{2CB14F88-4E6C-CA45-8477-EAC64194CCFA}" type="sibTrans" cxnId="{D2D27915-18C9-0241-960A-EBB1C9E7B3A6}">
      <dgm:prSet/>
      <dgm:spPr/>
      <dgm:t>
        <a:bodyPr/>
        <a:lstStyle/>
        <a:p>
          <a:endParaRPr lang="en-US"/>
        </a:p>
      </dgm:t>
    </dgm:pt>
    <dgm:pt modelId="{5ECBBE35-8A7D-9D41-BCBC-ECFA6F7A676E}">
      <dgm:prSet phldrT="[Text]"/>
      <dgm:spPr/>
      <dgm:t>
        <a:bodyPr/>
        <a:lstStyle/>
        <a:p>
          <a:r>
            <a:rPr lang="en-US" dirty="0" err="1"/>
            <a:t>Running_to</a:t>
          </a:r>
          <a:r>
            <a:rPr lang="en-US" dirty="0"/>
            <a:t>(</a:t>
          </a:r>
          <a:r>
            <a:rPr lang="en-US" dirty="0" err="1"/>
            <a:t>x,y</a:t>
          </a:r>
          <a:r>
            <a:rPr lang="en-US" dirty="0"/>
            <a:t>)</a:t>
          </a:r>
        </a:p>
      </dgm:t>
    </dgm:pt>
    <dgm:pt modelId="{3FF27734-D8CC-5D43-9485-F9F77D2102CC}" type="parTrans" cxnId="{8E78D6D7-9C71-BD4C-BCA0-C730C03735BE}">
      <dgm:prSet/>
      <dgm:spPr/>
      <dgm:t>
        <a:bodyPr/>
        <a:lstStyle/>
        <a:p>
          <a:endParaRPr lang="en-US"/>
        </a:p>
      </dgm:t>
    </dgm:pt>
    <dgm:pt modelId="{675255AB-88F0-A946-82C2-6C417ECC865C}" type="sibTrans" cxnId="{8E78D6D7-9C71-BD4C-BCA0-C730C03735BE}">
      <dgm:prSet/>
      <dgm:spPr/>
      <dgm:t>
        <a:bodyPr/>
        <a:lstStyle/>
        <a:p>
          <a:endParaRPr lang="en-US"/>
        </a:p>
      </dgm:t>
    </dgm:pt>
    <dgm:pt modelId="{C86EDF28-B07C-6643-AEB8-3976604FE321}">
      <dgm:prSet phldrT="[Text]"/>
      <dgm:spPr/>
      <dgm:t>
        <a:bodyPr/>
        <a:lstStyle/>
        <a:p>
          <a:r>
            <a:rPr lang="en-US" dirty="0"/>
            <a:t>Open(x); Closed(x)</a:t>
          </a:r>
        </a:p>
      </dgm:t>
    </dgm:pt>
    <dgm:pt modelId="{F9F1D8AB-3235-FC4C-AD59-F7A064B60842}" type="parTrans" cxnId="{534B1089-4EB2-E24C-B9D5-1454BCAE56AA}">
      <dgm:prSet/>
      <dgm:spPr/>
      <dgm:t>
        <a:bodyPr/>
        <a:lstStyle/>
        <a:p>
          <a:endParaRPr lang="en-US"/>
        </a:p>
      </dgm:t>
    </dgm:pt>
    <dgm:pt modelId="{97F96ED6-C85F-E549-8C81-F81E4FED5816}" type="sibTrans" cxnId="{534B1089-4EB2-E24C-B9D5-1454BCAE56AA}">
      <dgm:prSet/>
      <dgm:spPr/>
      <dgm:t>
        <a:bodyPr/>
        <a:lstStyle/>
        <a:p>
          <a:endParaRPr lang="en-US"/>
        </a:p>
      </dgm:t>
    </dgm:pt>
    <dgm:pt modelId="{8F00D7CD-0DCA-B940-B785-128AFF2177A2}">
      <dgm:prSet phldrT="[Text]"/>
      <dgm:spPr/>
      <dgm:t>
        <a:bodyPr/>
        <a:lstStyle/>
        <a:p>
          <a:r>
            <a:rPr lang="en-US" dirty="0" err="1"/>
            <a:t>Picks_up</a:t>
          </a:r>
          <a:r>
            <a:rPr lang="en-US" dirty="0"/>
            <a:t>(</a:t>
          </a:r>
          <a:r>
            <a:rPr lang="en-US" dirty="0" err="1"/>
            <a:t>x,y</a:t>
          </a:r>
          <a:r>
            <a:rPr lang="en-US" dirty="0"/>
            <a:t>)</a:t>
          </a:r>
        </a:p>
      </dgm:t>
    </dgm:pt>
    <dgm:pt modelId="{BF834978-2877-B54B-AB03-6D6875A98F59}" type="parTrans" cxnId="{8A3780D9-2033-D142-8D15-AF12E2AFDC99}">
      <dgm:prSet/>
      <dgm:spPr/>
      <dgm:t>
        <a:bodyPr/>
        <a:lstStyle/>
        <a:p>
          <a:endParaRPr lang="en-US"/>
        </a:p>
      </dgm:t>
    </dgm:pt>
    <dgm:pt modelId="{2FDDBABB-F04F-9E40-A166-6E480D7A8775}" type="sibTrans" cxnId="{8A3780D9-2033-D142-8D15-AF12E2AFDC99}">
      <dgm:prSet/>
      <dgm:spPr/>
      <dgm:t>
        <a:bodyPr/>
        <a:lstStyle/>
        <a:p>
          <a:endParaRPr lang="en-US"/>
        </a:p>
      </dgm:t>
    </dgm:pt>
    <dgm:pt modelId="{8AA5B612-5911-8744-9EB5-0823577010A3}">
      <dgm:prSet phldrT="[Text]"/>
      <dgm:spPr/>
      <dgm:t>
        <a:bodyPr/>
        <a:lstStyle/>
        <a:p>
          <a:r>
            <a:rPr lang="en-US" dirty="0" err="1"/>
            <a:t>Puts_in_mouth</a:t>
          </a:r>
          <a:r>
            <a:rPr lang="en-US" dirty="0"/>
            <a:t>(</a:t>
          </a:r>
          <a:r>
            <a:rPr lang="en-US" dirty="0" err="1"/>
            <a:t>x,y</a:t>
          </a:r>
          <a:r>
            <a:rPr lang="en-US" dirty="0"/>
            <a:t>)</a:t>
          </a:r>
        </a:p>
      </dgm:t>
    </dgm:pt>
    <dgm:pt modelId="{EB3937DA-CF4F-1546-BAD9-179BBA1F5E94}" type="parTrans" cxnId="{1F1A1991-BE6B-2E45-8604-1C013A2B917C}">
      <dgm:prSet/>
      <dgm:spPr/>
      <dgm:t>
        <a:bodyPr/>
        <a:lstStyle/>
        <a:p>
          <a:endParaRPr lang="en-US"/>
        </a:p>
      </dgm:t>
    </dgm:pt>
    <dgm:pt modelId="{1E7FEABE-B5A6-F647-9DF9-347CA636B1C4}" type="sibTrans" cxnId="{1F1A1991-BE6B-2E45-8604-1C013A2B917C}">
      <dgm:prSet/>
      <dgm:spPr/>
      <dgm:t>
        <a:bodyPr/>
        <a:lstStyle/>
        <a:p>
          <a:endParaRPr lang="en-US"/>
        </a:p>
      </dgm:t>
    </dgm:pt>
    <dgm:pt modelId="{D9BF2772-FD4F-394C-93B1-220D36A7E515}">
      <dgm:prSet phldrT="[Text]"/>
      <dgm:spPr/>
      <dgm:t>
        <a:bodyPr/>
        <a:lstStyle/>
        <a:p>
          <a:r>
            <a:rPr lang="en-US" dirty="0"/>
            <a:t>Events</a:t>
          </a:r>
        </a:p>
      </dgm:t>
    </dgm:pt>
    <dgm:pt modelId="{1466992F-3F1F-B147-977B-42DE25199D7B}" type="parTrans" cxnId="{48AC7D96-3C91-B84C-AB4B-6ABCC60C4CCC}">
      <dgm:prSet/>
      <dgm:spPr/>
      <dgm:t>
        <a:bodyPr/>
        <a:lstStyle/>
        <a:p>
          <a:endParaRPr lang="en-US"/>
        </a:p>
      </dgm:t>
    </dgm:pt>
    <dgm:pt modelId="{C32E6218-1811-8240-A45E-D2F6A21899D4}" type="sibTrans" cxnId="{48AC7D96-3C91-B84C-AB4B-6ABCC60C4CCC}">
      <dgm:prSet/>
      <dgm:spPr/>
      <dgm:t>
        <a:bodyPr/>
        <a:lstStyle/>
        <a:p>
          <a:endParaRPr lang="en-US"/>
        </a:p>
      </dgm:t>
    </dgm:pt>
    <dgm:pt modelId="{3D44A75E-62F2-2840-80B8-446A42A7C002}">
      <dgm:prSet phldrT="[Text]"/>
      <dgm:spPr/>
      <dgm:t>
        <a:bodyPr/>
        <a:lstStyle/>
        <a:p>
          <a:r>
            <a:rPr lang="en-US" dirty="0"/>
            <a:t>Space of “</a:t>
          </a:r>
          <a:r>
            <a:rPr lang="en-US" dirty="0" err="1"/>
            <a:t>nomologically</a:t>
          </a:r>
          <a:r>
            <a:rPr lang="en-US" dirty="0"/>
            <a:t> possible” events affected by constraints, affordances, costs, etc.</a:t>
          </a:r>
        </a:p>
      </dgm:t>
    </dgm:pt>
    <dgm:pt modelId="{073E52BB-294A-1443-ADB3-0C7B7E240FBE}" type="parTrans" cxnId="{61569DD8-3E2D-D74E-B326-E18BDD4EAAB2}">
      <dgm:prSet/>
      <dgm:spPr/>
      <dgm:t>
        <a:bodyPr/>
        <a:lstStyle/>
        <a:p>
          <a:endParaRPr lang="en-US"/>
        </a:p>
      </dgm:t>
    </dgm:pt>
    <dgm:pt modelId="{CDB637AA-5532-7647-A2A1-D8256B25A75D}" type="sibTrans" cxnId="{61569DD8-3E2D-D74E-B326-E18BDD4EAAB2}">
      <dgm:prSet/>
      <dgm:spPr/>
      <dgm:t>
        <a:bodyPr/>
        <a:lstStyle/>
        <a:p>
          <a:endParaRPr lang="en-US"/>
        </a:p>
      </dgm:t>
    </dgm:pt>
    <dgm:pt modelId="{63CC6396-C24B-5B45-BE7F-399AA8CF8C07}">
      <dgm:prSet phldrT="[Text]"/>
      <dgm:spPr/>
      <dgm:t>
        <a:bodyPr/>
        <a:lstStyle/>
        <a:p>
          <a:pPr>
            <a:buFont typeface="System Font Regular"/>
            <a:buChar char="-"/>
          </a:pPr>
          <a:r>
            <a:rPr lang="en-US" dirty="0"/>
            <a:t>Bodily characteristics</a:t>
          </a:r>
        </a:p>
      </dgm:t>
    </dgm:pt>
    <dgm:pt modelId="{080C638B-EF29-D34A-B599-D987B5C3EAFC}" type="parTrans" cxnId="{310E2213-42E2-F148-8D88-D7FD930F9211}">
      <dgm:prSet/>
      <dgm:spPr/>
      <dgm:t>
        <a:bodyPr/>
        <a:lstStyle/>
        <a:p>
          <a:endParaRPr lang="en-US"/>
        </a:p>
      </dgm:t>
    </dgm:pt>
    <dgm:pt modelId="{B15C74F8-AEC8-6A45-B399-A80242F20CC4}" type="sibTrans" cxnId="{310E2213-42E2-F148-8D88-D7FD930F9211}">
      <dgm:prSet/>
      <dgm:spPr/>
      <dgm:t>
        <a:bodyPr/>
        <a:lstStyle/>
        <a:p>
          <a:endParaRPr lang="en-US"/>
        </a:p>
      </dgm:t>
    </dgm:pt>
    <dgm:pt modelId="{A19DFDC3-6BE5-F04A-9AAC-8841C964B6EF}">
      <dgm:prSet phldrT="[Text]"/>
      <dgm:spPr/>
      <dgm:t>
        <a:bodyPr/>
        <a:lstStyle/>
        <a:p>
          <a:pPr>
            <a:buFont typeface="System Font Regular"/>
            <a:buChar char="-"/>
          </a:pPr>
          <a:r>
            <a:rPr lang="en-US" dirty="0"/>
            <a:t>Behaviors</a:t>
          </a:r>
        </a:p>
      </dgm:t>
    </dgm:pt>
    <dgm:pt modelId="{2B40A8DA-F79E-7649-83EA-66E3BD301103}" type="parTrans" cxnId="{CAF3B11A-3DF2-7F4D-839B-C88492D392A2}">
      <dgm:prSet/>
      <dgm:spPr/>
      <dgm:t>
        <a:bodyPr/>
        <a:lstStyle/>
        <a:p>
          <a:endParaRPr lang="en-US"/>
        </a:p>
      </dgm:t>
    </dgm:pt>
    <dgm:pt modelId="{688B54B5-09BC-A049-9256-BCF848F2E299}" type="sibTrans" cxnId="{CAF3B11A-3DF2-7F4D-839B-C88492D392A2}">
      <dgm:prSet/>
      <dgm:spPr/>
      <dgm:t>
        <a:bodyPr/>
        <a:lstStyle/>
        <a:p>
          <a:endParaRPr lang="en-US"/>
        </a:p>
      </dgm:t>
    </dgm:pt>
    <dgm:pt modelId="{E452E794-64F3-D54B-AA6B-E0F8D2291FB1}" type="pres">
      <dgm:prSet presAssocID="{F29C0F18-70DB-BD46-B341-4E6E26F402EF}" presName="Name0" presStyleCnt="0">
        <dgm:presLayoutVars>
          <dgm:dir/>
          <dgm:animLvl val="lvl"/>
          <dgm:resizeHandles val="exact"/>
        </dgm:presLayoutVars>
      </dgm:prSet>
      <dgm:spPr/>
    </dgm:pt>
    <dgm:pt modelId="{C9AC1876-E935-7242-96D0-73DC956E429B}" type="pres">
      <dgm:prSet presAssocID="{FE7BCE2D-AABE-B349-8C66-566F21188B76}" presName="composite" presStyleCnt="0"/>
      <dgm:spPr/>
    </dgm:pt>
    <dgm:pt modelId="{6C7B4258-978A-A64B-AC9A-99F028ECC6C7}" type="pres">
      <dgm:prSet presAssocID="{FE7BCE2D-AABE-B349-8C66-566F21188B76}" presName="parTx" presStyleLbl="alignNode1" presStyleIdx="0" presStyleCnt="3">
        <dgm:presLayoutVars>
          <dgm:chMax val="0"/>
          <dgm:chPref val="0"/>
          <dgm:bulletEnabled val="1"/>
        </dgm:presLayoutVars>
      </dgm:prSet>
      <dgm:spPr/>
    </dgm:pt>
    <dgm:pt modelId="{53B17FF8-CB41-274E-BC55-C184F918926A}" type="pres">
      <dgm:prSet presAssocID="{FE7BCE2D-AABE-B349-8C66-566F21188B76}" presName="desTx" presStyleLbl="alignAccFollowNode1" presStyleIdx="0" presStyleCnt="3">
        <dgm:presLayoutVars>
          <dgm:bulletEnabled val="1"/>
        </dgm:presLayoutVars>
      </dgm:prSet>
      <dgm:spPr/>
    </dgm:pt>
    <dgm:pt modelId="{9C93C00E-CFF6-EA4D-8F46-118396C6E6A2}" type="pres">
      <dgm:prSet presAssocID="{5BFF77FC-C6D3-DF4F-B34D-FF92EC6E626B}" presName="space" presStyleCnt="0"/>
      <dgm:spPr/>
    </dgm:pt>
    <dgm:pt modelId="{BEF34D28-36AC-D441-8AC2-2A1A09DD289C}" type="pres">
      <dgm:prSet presAssocID="{8B03336E-20F7-9745-93BB-19D1D8B67E11}" presName="composite" presStyleCnt="0"/>
      <dgm:spPr/>
    </dgm:pt>
    <dgm:pt modelId="{BE36589F-FE62-6049-8DDB-B37728ED8ADD}" type="pres">
      <dgm:prSet presAssocID="{8B03336E-20F7-9745-93BB-19D1D8B67E11}" presName="parTx" presStyleLbl="alignNode1" presStyleIdx="1" presStyleCnt="3">
        <dgm:presLayoutVars>
          <dgm:chMax val="0"/>
          <dgm:chPref val="0"/>
          <dgm:bulletEnabled val="1"/>
        </dgm:presLayoutVars>
      </dgm:prSet>
      <dgm:spPr/>
    </dgm:pt>
    <dgm:pt modelId="{35132F5B-6192-494F-9C52-D7117138C492}" type="pres">
      <dgm:prSet presAssocID="{8B03336E-20F7-9745-93BB-19D1D8B67E11}" presName="desTx" presStyleLbl="alignAccFollowNode1" presStyleIdx="1" presStyleCnt="3">
        <dgm:presLayoutVars>
          <dgm:bulletEnabled val="1"/>
        </dgm:presLayoutVars>
      </dgm:prSet>
      <dgm:spPr/>
    </dgm:pt>
    <dgm:pt modelId="{09001241-5706-324A-90B7-9334D9AE85B2}" type="pres">
      <dgm:prSet presAssocID="{225AE3C1-F5BF-9647-8C30-B8CFAC90528D}" presName="space" presStyleCnt="0"/>
      <dgm:spPr/>
    </dgm:pt>
    <dgm:pt modelId="{F5CC6E3A-E04A-FE4C-B279-04B1B37645EC}" type="pres">
      <dgm:prSet presAssocID="{D9BF2772-FD4F-394C-93B1-220D36A7E515}" presName="composite" presStyleCnt="0"/>
      <dgm:spPr/>
    </dgm:pt>
    <dgm:pt modelId="{87B52453-A66E-3340-B4C3-678BC4FEEDF0}" type="pres">
      <dgm:prSet presAssocID="{D9BF2772-FD4F-394C-93B1-220D36A7E515}" presName="parTx" presStyleLbl="alignNode1" presStyleIdx="2" presStyleCnt="3">
        <dgm:presLayoutVars>
          <dgm:chMax val="0"/>
          <dgm:chPref val="0"/>
          <dgm:bulletEnabled val="1"/>
        </dgm:presLayoutVars>
      </dgm:prSet>
      <dgm:spPr/>
    </dgm:pt>
    <dgm:pt modelId="{FB8C3A05-2638-EA46-86E4-EC1F08C90A0B}" type="pres">
      <dgm:prSet presAssocID="{D9BF2772-FD4F-394C-93B1-220D36A7E515}" presName="desTx" presStyleLbl="alignAccFollowNode1" presStyleIdx="2" presStyleCnt="3">
        <dgm:presLayoutVars>
          <dgm:bulletEnabled val="1"/>
        </dgm:presLayoutVars>
      </dgm:prSet>
      <dgm:spPr/>
    </dgm:pt>
  </dgm:ptLst>
  <dgm:cxnLst>
    <dgm:cxn modelId="{6DEF5500-87CF-D142-B94C-408A196D23A5}" type="presOf" srcId="{4631E08F-BCE8-CF43-8AE3-268F704E91D2}" destId="{53B17FF8-CB41-274E-BC55-C184F918926A}" srcOrd="0" destOrd="0" presId="urn:microsoft.com/office/officeart/2005/8/layout/hList1"/>
    <dgm:cxn modelId="{A4BDA211-CC7D-5D4F-8279-ED5AB3DECE3C}" type="presOf" srcId="{03D18012-D22B-B84D-971C-65FFF50F55A5}" destId="{53B17FF8-CB41-274E-BC55-C184F918926A}" srcOrd="0" destOrd="12" presId="urn:microsoft.com/office/officeart/2005/8/layout/hList1"/>
    <dgm:cxn modelId="{1F35F112-BB24-0A48-A569-5410039F7051}" type="presOf" srcId="{8AA5B612-5911-8744-9EB5-0823577010A3}" destId="{35132F5B-6192-494F-9C52-D7117138C492}" srcOrd="0" destOrd="5" presId="urn:microsoft.com/office/officeart/2005/8/layout/hList1"/>
    <dgm:cxn modelId="{310E2213-42E2-F148-8D88-D7FD930F9211}" srcId="{FE7BCE2D-AABE-B349-8C66-566F21188B76}" destId="{63CC6396-C24B-5B45-BE7F-399AA8CF8C07}" srcOrd="1" destOrd="0" parTransId="{080C638B-EF29-D34A-B599-D987B5C3EAFC}" sibTransId="{B15C74F8-AEC8-6A45-B399-A80242F20CC4}"/>
    <dgm:cxn modelId="{D2D27915-18C9-0241-960A-EBB1C9E7B3A6}" srcId="{8B03336E-20F7-9745-93BB-19D1D8B67E11}" destId="{43AF7426-0DC5-D843-8E2E-F2E501387AC1}" srcOrd="1" destOrd="0" parTransId="{E4AAEBFE-4DAE-4449-8EB7-C0DA3F99611D}" sibTransId="{2CB14F88-4E6C-CA45-8477-EAC64194CCFA}"/>
    <dgm:cxn modelId="{CAF3B11A-3DF2-7F4D-839B-C88492D392A2}" srcId="{A9017F15-825B-9F47-A299-9750F15F7FCA}" destId="{A19DFDC3-6BE5-F04A-9AAC-8841C964B6EF}" srcOrd="2" destOrd="0" parTransId="{2B40A8DA-F79E-7649-83EA-66E3BD301103}" sibTransId="{688B54B5-09BC-A049-9256-BCF848F2E299}"/>
    <dgm:cxn modelId="{7F686622-89BC-AD44-B491-FC358E2D49F0}" srcId="{8B03336E-20F7-9745-93BB-19D1D8B67E11}" destId="{E9F7B6D7-A007-2443-A01B-1B15695BDE21}" srcOrd="0" destOrd="0" parTransId="{F985D924-C0D3-CE49-A752-8E3CDBA7BB16}" sibTransId="{5EA023E4-5615-DA43-8DBF-324E57C0C14C}"/>
    <dgm:cxn modelId="{DE26C723-BE9D-2643-B6D0-0BC3D996EE7B}" type="presOf" srcId="{63CC6396-C24B-5B45-BE7F-399AA8CF8C07}" destId="{53B17FF8-CB41-274E-BC55-C184F918926A}" srcOrd="0" destOrd="2" presId="urn:microsoft.com/office/officeart/2005/8/layout/hList1"/>
    <dgm:cxn modelId="{BEB4B828-E9CB-9442-A8CE-EBCC8C595C1B}" type="presOf" srcId="{E9F7B6D7-A007-2443-A01B-1B15695BDE21}" destId="{35132F5B-6192-494F-9C52-D7117138C492}" srcOrd="0" destOrd="0" presId="urn:microsoft.com/office/officeart/2005/8/layout/hList1"/>
    <dgm:cxn modelId="{AA4F0C2E-7C7E-5C4E-8E55-A6D1C3126F3D}" srcId="{A9017F15-825B-9F47-A299-9750F15F7FCA}" destId="{F2A23FC5-0CA1-CF4A-A772-8DCD10FA09BB}" srcOrd="1" destOrd="0" parTransId="{2B651FF1-623F-6A44-AD80-143AC3BE40EC}" sibTransId="{CF47C6FF-41CA-004E-B524-0109F51CD5B9}"/>
    <dgm:cxn modelId="{FCF49E37-8A50-9A4D-9C38-C0D71B017CC1}" type="presOf" srcId="{8B03336E-20F7-9745-93BB-19D1D8B67E11}" destId="{BE36589F-FE62-6049-8DDB-B37728ED8ADD}" srcOrd="0" destOrd="0" presId="urn:microsoft.com/office/officeart/2005/8/layout/hList1"/>
    <dgm:cxn modelId="{ACBE693E-656B-6446-8CAB-DD568BD107EF}" type="presOf" srcId="{920901AB-8225-694D-860F-E206A990BDB8}" destId="{53B17FF8-CB41-274E-BC55-C184F918926A}" srcOrd="0" destOrd="9" presId="urn:microsoft.com/office/officeart/2005/8/layout/hList1"/>
    <dgm:cxn modelId="{A1918149-7C18-E64A-800E-3C3515644829}" type="presOf" srcId="{5D0F7FDA-1F60-E446-962C-9D9A92025C68}" destId="{53B17FF8-CB41-274E-BC55-C184F918926A}" srcOrd="0" destOrd="1" presId="urn:microsoft.com/office/officeart/2005/8/layout/hList1"/>
    <dgm:cxn modelId="{E952B155-E3B7-4946-9AFE-840CA8FE1F38}" srcId="{F29C0F18-70DB-BD46-B341-4E6E26F402EF}" destId="{8B03336E-20F7-9745-93BB-19D1D8B67E11}" srcOrd="1" destOrd="0" parTransId="{36114114-C47B-024D-AC86-E6F0E83D620A}" sibTransId="{225AE3C1-F5BF-9647-8C30-B8CFAC90528D}"/>
    <dgm:cxn modelId="{79ECC65B-25D1-9340-AF69-396CE89CF696}" type="presOf" srcId="{F29C0F18-70DB-BD46-B341-4E6E26F402EF}" destId="{E452E794-64F3-D54B-AA6B-E0F8D2291FB1}" srcOrd="0" destOrd="0" presId="urn:microsoft.com/office/officeart/2005/8/layout/hList1"/>
    <dgm:cxn modelId="{FDE6255D-A2DD-8A44-BD92-E6722B2C8F5A}" srcId="{A9017F15-825B-9F47-A299-9750F15F7FCA}" destId="{23435C21-F93D-9F49-8D49-0D2767EC1B4C}" srcOrd="0" destOrd="0" parTransId="{CF07D9BB-86F7-8C42-AA7D-F322AA196266}" sibTransId="{32DDB038-23DC-D54A-B470-D1CA491AD1B5}"/>
    <dgm:cxn modelId="{0A86B160-F109-8D4D-8A04-016DA7C52569}" srcId="{FE7BCE2D-AABE-B349-8C66-566F21188B76}" destId="{47374D7D-1F8F-DC4B-B03C-88E9FDD448A1}" srcOrd="4" destOrd="0" parTransId="{67F2D099-F9D0-5146-9961-8C5D1037E8D2}" sibTransId="{34899DA8-4208-EA4E-98D9-C5D9D46BA48A}"/>
    <dgm:cxn modelId="{AB77E569-2F63-7D4D-B79B-C41A9B4AB6AD}" type="presOf" srcId="{A6581B6F-9320-794E-A1BF-E7FF7118142B}" destId="{53B17FF8-CB41-274E-BC55-C184F918926A}" srcOrd="0" destOrd="8" presId="urn:microsoft.com/office/officeart/2005/8/layout/hList1"/>
    <dgm:cxn modelId="{59D5D46B-3FE1-794F-84D3-AAC1400E112C}" type="presOf" srcId="{D9BF2772-FD4F-394C-93B1-220D36A7E515}" destId="{87B52453-A66E-3340-B4C3-678BC4FEEDF0}" srcOrd="0" destOrd="0" presId="urn:microsoft.com/office/officeart/2005/8/layout/hList1"/>
    <dgm:cxn modelId="{BF6B3978-0700-714F-8164-8FCBA3203BBA}" type="presOf" srcId="{2B3173E6-3A97-744C-931E-C82D5BDC0FCD}" destId="{53B17FF8-CB41-274E-BC55-C184F918926A}" srcOrd="0" destOrd="3" presId="urn:microsoft.com/office/officeart/2005/8/layout/hList1"/>
    <dgm:cxn modelId="{FCE76679-50BD-D14D-8770-16E127BC3787}" srcId="{FE7BCE2D-AABE-B349-8C66-566F21188B76}" destId="{A9017F15-825B-9F47-A299-9750F15F7FCA}" srcOrd="2" destOrd="0" parTransId="{85693421-5408-E341-B710-F3BCB9A67BCB}" sibTransId="{AD9EF1B1-BF9B-474F-86CE-8469AF13BB66}"/>
    <dgm:cxn modelId="{51874D87-03CF-5842-9A94-F17A965D915F}" type="presOf" srcId="{3D44A75E-62F2-2840-80B8-446A42A7C002}" destId="{FB8C3A05-2638-EA46-86E4-EC1F08C90A0B}" srcOrd="0" destOrd="0" presId="urn:microsoft.com/office/officeart/2005/8/layout/hList1"/>
    <dgm:cxn modelId="{534B1089-4EB2-E24C-B9D5-1454BCAE56AA}" srcId="{8B03336E-20F7-9745-93BB-19D1D8B67E11}" destId="{C86EDF28-B07C-6643-AEB8-3976604FE321}" srcOrd="3" destOrd="0" parTransId="{F9F1D8AB-3235-FC4C-AD59-F7A064B60842}" sibTransId="{97F96ED6-C85F-E549-8C81-F81E4FED5816}"/>
    <dgm:cxn modelId="{0950508F-A069-BA4A-A9A4-20CEAD0709C9}" type="presOf" srcId="{532641FE-55B3-FF47-BCC1-087CD6074C2F}" destId="{53B17FF8-CB41-274E-BC55-C184F918926A}" srcOrd="0" destOrd="10" presId="urn:microsoft.com/office/officeart/2005/8/layout/hList1"/>
    <dgm:cxn modelId="{1F1A1991-BE6B-2E45-8604-1C013A2B917C}" srcId="{8B03336E-20F7-9745-93BB-19D1D8B67E11}" destId="{8AA5B612-5911-8744-9EB5-0823577010A3}" srcOrd="5" destOrd="0" parTransId="{EB3937DA-CF4F-1546-BAD9-179BBA1F5E94}" sibTransId="{1E7FEABE-B5A6-F647-9DF9-347CA636B1C4}"/>
    <dgm:cxn modelId="{48AC7D96-3C91-B84C-AB4B-6ABCC60C4CCC}" srcId="{F29C0F18-70DB-BD46-B341-4E6E26F402EF}" destId="{D9BF2772-FD4F-394C-93B1-220D36A7E515}" srcOrd="2" destOrd="0" parTransId="{1466992F-3F1F-B147-977B-42DE25199D7B}" sibTransId="{C32E6218-1811-8240-A45E-D2F6A21899D4}"/>
    <dgm:cxn modelId="{CE87A097-D659-FA49-85C2-F2B257951BF1}" srcId="{F29C0F18-70DB-BD46-B341-4E6E26F402EF}" destId="{FE7BCE2D-AABE-B349-8C66-566F21188B76}" srcOrd="0" destOrd="0" parTransId="{03F693D3-BC69-4A41-8081-7D746A451F3C}" sibTransId="{5BFF77FC-C6D3-DF4F-B34D-FF92EC6E626B}"/>
    <dgm:cxn modelId="{E00F0A9A-19AD-F04C-B0E0-D4F5FC91D5BE}" srcId="{FE7BCE2D-AABE-B349-8C66-566F21188B76}" destId="{A6581B6F-9320-794E-A1BF-E7FF7118142B}" srcOrd="3" destOrd="0" parTransId="{413D7684-C7A9-CA4E-A17B-067282964B24}" sibTransId="{89EC4ADD-B419-5045-8BC6-626518742CCE}"/>
    <dgm:cxn modelId="{2F0E939D-CD9F-324F-9E1F-747972134923}" srcId="{A6581B6F-9320-794E-A1BF-E7FF7118142B}" destId="{920901AB-8225-694D-860F-E206A990BDB8}" srcOrd="0" destOrd="0" parTransId="{F71AEAF2-7763-AB4E-9868-C50BC4104141}" sibTransId="{8781B44B-CCC8-8B41-B77E-3DC5EEE0C545}"/>
    <dgm:cxn modelId="{7AAEAAA8-0FCA-6D4E-93AD-529893C9F6AD}" type="presOf" srcId="{5ECBBE35-8A7D-9D41-BCBC-ECFA6F7A676E}" destId="{35132F5B-6192-494F-9C52-D7117138C492}" srcOrd="0" destOrd="2" presId="urn:microsoft.com/office/officeart/2005/8/layout/hList1"/>
    <dgm:cxn modelId="{A36216AF-F8C2-EA4E-9BF3-5D1C4D6927DB}" type="presOf" srcId="{F2A23FC5-0CA1-CF4A-A772-8DCD10FA09BB}" destId="{53B17FF8-CB41-274E-BC55-C184F918926A}" srcOrd="0" destOrd="6" presId="urn:microsoft.com/office/officeart/2005/8/layout/hList1"/>
    <dgm:cxn modelId="{895AA7B8-E85A-6C46-8369-C918E9C0EF71}" type="presOf" srcId="{47374D7D-1F8F-DC4B-B03C-88E9FDD448A1}" destId="{53B17FF8-CB41-274E-BC55-C184F918926A}" srcOrd="0" destOrd="11" presId="urn:microsoft.com/office/officeart/2005/8/layout/hList1"/>
    <dgm:cxn modelId="{E0ECBEBC-D2A7-F24A-904E-7C33ECFE7BBE}" srcId="{4631E08F-BCE8-CF43-8AE3-268F704E91D2}" destId="{5D0F7FDA-1F60-E446-962C-9D9A92025C68}" srcOrd="0" destOrd="0" parTransId="{8DE64184-F544-954C-80CD-987833CBC3C9}" sibTransId="{C357BE8F-0D4C-3A46-813C-F19015D930B6}"/>
    <dgm:cxn modelId="{A01D0AC2-CD17-5249-92ED-17CEA9776037}" srcId="{63CC6396-C24B-5B45-BE7F-399AA8CF8C07}" destId="{2B3173E6-3A97-744C-931E-C82D5BDC0FCD}" srcOrd="0" destOrd="0" parTransId="{491FE9BE-8DA0-EE48-B0CA-7B06BC5B3A4A}" sibTransId="{048F2A3D-DB9E-3E4C-8913-1C1C21D50E0C}"/>
    <dgm:cxn modelId="{3DFBEBCD-EB4B-4645-975C-2A306519538A}" type="presOf" srcId="{C86EDF28-B07C-6643-AEB8-3976604FE321}" destId="{35132F5B-6192-494F-9C52-D7117138C492}" srcOrd="0" destOrd="3" presId="urn:microsoft.com/office/officeart/2005/8/layout/hList1"/>
    <dgm:cxn modelId="{BEFC73D3-3F13-3E47-878F-753AE657C211}" type="presOf" srcId="{A9017F15-825B-9F47-A299-9750F15F7FCA}" destId="{53B17FF8-CB41-274E-BC55-C184F918926A}" srcOrd="0" destOrd="4" presId="urn:microsoft.com/office/officeart/2005/8/layout/hList1"/>
    <dgm:cxn modelId="{27E389D4-3314-EC40-AF5D-A2A8A1D39CB3}" type="presOf" srcId="{43AF7426-0DC5-D843-8E2E-F2E501387AC1}" destId="{35132F5B-6192-494F-9C52-D7117138C492}" srcOrd="0" destOrd="1" presId="urn:microsoft.com/office/officeart/2005/8/layout/hList1"/>
    <dgm:cxn modelId="{8E78D6D7-9C71-BD4C-BCA0-C730C03735BE}" srcId="{8B03336E-20F7-9745-93BB-19D1D8B67E11}" destId="{5ECBBE35-8A7D-9D41-BCBC-ECFA6F7A676E}" srcOrd="2" destOrd="0" parTransId="{3FF27734-D8CC-5D43-9485-F9F77D2102CC}" sibTransId="{675255AB-88F0-A946-82C2-6C417ECC865C}"/>
    <dgm:cxn modelId="{61569DD8-3E2D-D74E-B326-E18BDD4EAAB2}" srcId="{D9BF2772-FD4F-394C-93B1-220D36A7E515}" destId="{3D44A75E-62F2-2840-80B8-446A42A7C002}" srcOrd="0" destOrd="0" parTransId="{073E52BB-294A-1443-ADB3-0C7B7E240FBE}" sibTransId="{CDB637AA-5532-7647-A2A1-D8256B25A75D}"/>
    <dgm:cxn modelId="{8A3780D9-2033-D142-8D15-AF12E2AFDC99}" srcId="{8B03336E-20F7-9745-93BB-19D1D8B67E11}" destId="{8F00D7CD-0DCA-B940-B785-128AFF2177A2}" srcOrd="4" destOrd="0" parTransId="{BF834978-2877-B54B-AB03-6D6875A98F59}" sibTransId="{2FDDBABB-F04F-9E40-A166-6E480D7A8775}"/>
    <dgm:cxn modelId="{DDBEDBDA-2DB7-A645-A596-E897FE10AB4D}" srcId="{47374D7D-1F8F-DC4B-B03C-88E9FDD448A1}" destId="{03D18012-D22B-B84D-971C-65FFF50F55A5}" srcOrd="0" destOrd="0" parTransId="{CE8DB6D1-F50A-EA49-9596-26E83E4A52DC}" sibTransId="{71D660AE-D3D6-9548-8A6E-235319613669}"/>
    <dgm:cxn modelId="{129827DB-4D19-4C40-B5D8-6CF5EFA9C2B7}" srcId="{A6581B6F-9320-794E-A1BF-E7FF7118142B}" destId="{532641FE-55B3-FF47-BCC1-087CD6074C2F}" srcOrd="1" destOrd="0" parTransId="{EBE65C7F-7972-4E44-945D-09E66261C7DF}" sibTransId="{CC84A904-4DA7-3248-891C-9E23F48A78D1}"/>
    <dgm:cxn modelId="{B2F2C9DC-BEBF-CB47-94D8-227574E25171}" type="presOf" srcId="{FE7BCE2D-AABE-B349-8C66-566F21188B76}" destId="{6C7B4258-978A-A64B-AC9A-99F028ECC6C7}" srcOrd="0" destOrd="0" presId="urn:microsoft.com/office/officeart/2005/8/layout/hList1"/>
    <dgm:cxn modelId="{3AEEC5DF-10D8-4D41-A0F8-FED059640B11}" srcId="{FE7BCE2D-AABE-B349-8C66-566F21188B76}" destId="{4631E08F-BCE8-CF43-8AE3-268F704E91D2}" srcOrd="0" destOrd="0" parTransId="{E3A5A0FE-4429-0746-A0CB-FBC383D33982}" sibTransId="{F898CD2F-6987-E34C-821F-E58C6F236D75}"/>
    <dgm:cxn modelId="{FACF17EA-3DD9-E249-9748-EB498F2B7292}" type="presOf" srcId="{8F00D7CD-0DCA-B940-B785-128AFF2177A2}" destId="{35132F5B-6192-494F-9C52-D7117138C492}" srcOrd="0" destOrd="4" presId="urn:microsoft.com/office/officeart/2005/8/layout/hList1"/>
    <dgm:cxn modelId="{38B6E5F0-2EE7-3446-AA3A-79F8FBD5BE36}" type="presOf" srcId="{A19DFDC3-6BE5-F04A-9AAC-8841C964B6EF}" destId="{53B17FF8-CB41-274E-BC55-C184F918926A}" srcOrd="0" destOrd="7" presId="urn:microsoft.com/office/officeart/2005/8/layout/hList1"/>
    <dgm:cxn modelId="{4F0994F6-6368-824F-BC20-F95A624DF5C2}" type="presOf" srcId="{23435C21-F93D-9F49-8D49-0D2767EC1B4C}" destId="{53B17FF8-CB41-274E-BC55-C184F918926A}" srcOrd="0" destOrd="5" presId="urn:microsoft.com/office/officeart/2005/8/layout/hList1"/>
    <dgm:cxn modelId="{D6BFAA00-1CDE-3B41-B7FB-0B4EA08F275F}" type="presParOf" srcId="{E452E794-64F3-D54B-AA6B-E0F8D2291FB1}" destId="{C9AC1876-E935-7242-96D0-73DC956E429B}" srcOrd="0" destOrd="0" presId="urn:microsoft.com/office/officeart/2005/8/layout/hList1"/>
    <dgm:cxn modelId="{A7AE65E9-4657-B246-8C5D-4A5B0CAF4EC9}" type="presParOf" srcId="{C9AC1876-E935-7242-96D0-73DC956E429B}" destId="{6C7B4258-978A-A64B-AC9A-99F028ECC6C7}" srcOrd="0" destOrd="0" presId="urn:microsoft.com/office/officeart/2005/8/layout/hList1"/>
    <dgm:cxn modelId="{F69F4C55-C749-F747-9AA7-DB273F6D34CF}" type="presParOf" srcId="{C9AC1876-E935-7242-96D0-73DC956E429B}" destId="{53B17FF8-CB41-274E-BC55-C184F918926A}" srcOrd="1" destOrd="0" presId="urn:microsoft.com/office/officeart/2005/8/layout/hList1"/>
    <dgm:cxn modelId="{77072D35-1852-B645-9864-F212AA2C0E3C}" type="presParOf" srcId="{E452E794-64F3-D54B-AA6B-E0F8D2291FB1}" destId="{9C93C00E-CFF6-EA4D-8F46-118396C6E6A2}" srcOrd="1" destOrd="0" presId="urn:microsoft.com/office/officeart/2005/8/layout/hList1"/>
    <dgm:cxn modelId="{823F584A-6C24-EB45-9A87-CFDC5EF591B1}" type="presParOf" srcId="{E452E794-64F3-D54B-AA6B-E0F8D2291FB1}" destId="{BEF34D28-36AC-D441-8AC2-2A1A09DD289C}" srcOrd="2" destOrd="0" presId="urn:microsoft.com/office/officeart/2005/8/layout/hList1"/>
    <dgm:cxn modelId="{D68FE55C-3515-704F-ABF8-768B030E0475}" type="presParOf" srcId="{BEF34D28-36AC-D441-8AC2-2A1A09DD289C}" destId="{BE36589F-FE62-6049-8DDB-B37728ED8ADD}" srcOrd="0" destOrd="0" presId="urn:microsoft.com/office/officeart/2005/8/layout/hList1"/>
    <dgm:cxn modelId="{8DDAE2D3-E4E8-9B40-BA1E-30FF49FD8940}" type="presParOf" srcId="{BEF34D28-36AC-D441-8AC2-2A1A09DD289C}" destId="{35132F5B-6192-494F-9C52-D7117138C492}" srcOrd="1" destOrd="0" presId="urn:microsoft.com/office/officeart/2005/8/layout/hList1"/>
    <dgm:cxn modelId="{BCD81074-BCC3-F14A-A058-297F42EB3CB0}" type="presParOf" srcId="{E452E794-64F3-D54B-AA6B-E0F8D2291FB1}" destId="{09001241-5706-324A-90B7-9334D9AE85B2}" srcOrd="3" destOrd="0" presId="urn:microsoft.com/office/officeart/2005/8/layout/hList1"/>
    <dgm:cxn modelId="{FF5AE942-CE69-B74E-9EC1-225324FE5B2A}" type="presParOf" srcId="{E452E794-64F3-D54B-AA6B-E0F8D2291FB1}" destId="{F5CC6E3A-E04A-FE4C-B279-04B1B37645EC}" srcOrd="4" destOrd="0" presId="urn:microsoft.com/office/officeart/2005/8/layout/hList1"/>
    <dgm:cxn modelId="{C94424CF-8B04-3440-A579-689012958D51}" type="presParOf" srcId="{F5CC6E3A-E04A-FE4C-B279-04B1B37645EC}" destId="{87B52453-A66E-3340-B4C3-678BC4FEEDF0}" srcOrd="0" destOrd="0" presId="urn:microsoft.com/office/officeart/2005/8/layout/hList1"/>
    <dgm:cxn modelId="{4C7520B4-8ECF-0349-A705-CA818D0C4DB0}" type="presParOf" srcId="{F5CC6E3A-E04A-FE4C-B279-04B1B37645EC}" destId="{FB8C3A05-2638-EA46-86E4-EC1F08C90A0B}"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95DA14-D191-1348-89E2-B1611D273016}"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42036BA0-0D61-1E4E-BCB5-6B13CDA1C603}">
      <dgm:prSet phldrT="[Text]"/>
      <dgm:spPr/>
      <dgm:t>
        <a:bodyPr/>
        <a:lstStyle/>
        <a:p>
          <a:r>
            <a:rPr lang="en-US" dirty="0"/>
            <a:t>Child sees cabinet</a:t>
          </a:r>
        </a:p>
      </dgm:t>
    </dgm:pt>
    <dgm:pt modelId="{9D489C67-3D1F-AA44-889E-5494D9BB5B19}" type="parTrans" cxnId="{003D3822-99C4-6644-BAEB-3D20C53AD4CB}">
      <dgm:prSet/>
      <dgm:spPr/>
      <dgm:t>
        <a:bodyPr/>
        <a:lstStyle/>
        <a:p>
          <a:endParaRPr lang="en-US"/>
        </a:p>
      </dgm:t>
    </dgm:pt>
    <dgm:pt modelId="{A7938507-3D2C-9447-B064-3EF23E8CF8E8}" type="sibTrans" cxnId="{003D3822-99C4-6644-BAEB-3D20C53AD4CB}">
      <dgm:prSet/>
      <dgm:spPr/>
      <dgm:t>
        <a:bodyPr/>
        <a:lstStyle/>
        <a:p>
          <a:endParaRPr lang="en-US"/>
        </a:p>
      </dgm:t>
    </dgm:pt>
    <dgm:pt modelId="{C012ECA0-7F66-FC42-B7E3-1C41D9E311E9}">
      <dgm:prSet phldrT="[Text]"/>
      <dgm:spPr/>
      <dgm:t>
        <a:bodyPr/>
        <a:lstStyle/>
        <a:p>
          <a:r>
            <a:rPr lang="en-US" dirty="0"/>
            <a:t>Child runs to cabinet</a:t>
          </a:r>
        </a:p>
      </dgm:t>
    </dgm:pt>
    <dgm:pt modelId="{624C0CF4-1B24-C74E-AE0C-AA066CA08F44}" type="parTrans" cxnId="{F663379A-420E-C246-9E9E-DBD471609FDB}">
      <dgm:prSet/>
      <dgm:spPr/>
      <dgm:t>
        <a:bodyPr/>
        <a:lstStyle/>
        <a:p>
          <a:endParaRPr lang="en-US"/>
        </a:p>
      </dgm:t>
    </dgm:pt>
    <dgm:pt modelId="{C7D077D8-213B-7F40-8F40-F86077AF3D9F}" type="sibTrans" cxnId="{F663379A-420E-C246-9E9E-DBD471609FDB}">
      <dgm:prSet/>
      <dgm:spPr/>
      <dgm:t>
        <a:bodyPr/>
        <a:lstStyle/>
        <a:p>
          <a:endParaRPr lang="en-US"/>
        </a:p>
      </dgm:t>
    </dgm:pt>
    <dgm:pt modelId="{ADE546A9-1A53-854D-823A-C40E2170BB25}">
      <dgm:prSet phldrT="[Text]"/>
      <dgm:spPr/>
      <dgm:t>
        <a:bodyPr/>
        <a:lstStyle/>
        <a:p>
          <a:r>
            <a:rPr lang="en-US" dirty="0"/>
            <a:t>Child pulls on handle</a:t>
          </a:r>
        </a:p>
      </dgm:t>
    </dgm:pt>
    <dgm:pt modelId="{25CA54B8-80D2-A740-BEAE-DD1CC92E4075}" type="parTrans" cxnId="{297D6811-018A-B544-BCA0-F8598AA58108}">
      <dgm:prSet/>
      <dgm:spPr/>
      <dgm:t>
        <a:bodyPr/>
        <a:lstStyle/>
        <a:p>
          <a:endParaRPr lang="en-US"/>
        </a:p>
      </dgm:t>
    </dgm:pt>
    <dgm:pt modelId="{9F283D27-0A84-2F4A-B597-6E971C6153FB}" type="sibTrans" cxnId="{297D6811-018A-B544-BCA0-F8598AA58108}">
      <dgm:prSet/>
      <dgm:spPr/>
      <dgm:t>
        <a:bodyPr/>
        <a:lstStyle/>
        <a:p>
          <a:endParaRPr lang="en-US"/>
        </a:p>
      </dgm:t>
    </dgm:pt>
    <dgm:pt modelId="{5AA8F9CE-A89E-4E48-B844-DF695A04F123}">
      <dgm:prSet phldrT="[Text]"/>
      <dgm:spPr/>
      <dgm:t>
        <a:bodyPr/>
        <a:lstStyle/>
        <a:p>
          <a:r>
            <a:rPr lang="en-US" dirty="0"/>
            <a:t>Door opens</a:t>
          </a:r>
        </a:p>
      </dgm:t>
    </dgm:pt>
    <dgm:pt modelId="{DB4B9838-5CCD-C049-B578-52F85321EAC1}" type="parTrans" cxnId="{7649DD0F-7956-E247-A91D-53E7B3574D42}">
      <dgm:prSet/>
      <dgm:spPr/>
      <dgm:t>
        <a:bodyPr/>
        <a:lstStyle/>
        <a:p>
          <a:endParaRPr lang="en-US"/>
        </a:p>
      </dgm:t>
    </dgm:pt>
    <dgm:pt modelId="{B14C8ED2-456C-0B4A-9B81-47B299C99274}" type="sibTrans" cxnId="{7649DD0F-7956-E247-A91D-53E7B3574D42}">
      <dgm:prSet/>
      <dgm:spPr/>
      <dgm:t>
        <a:bodyPr/>
        <a:lstStyle/>
        <a:p>
          <a:endParaRPr lang="en-US"/>
        </a:p>
      </dgm:t>
    </dgm:pt>
    <dgm:pt modelId="{D415192A-0AC3-4349-B5C2-1ADE7B6BA45D}">
      <dgm:prSet phldrT="[Text]"/>
      <dgm:spPr/>
      <dgm:t>
        <a:bodyPr/>
        <a:lstStyle/>
        <a:p>
          <a:r>
            <a:rPr lang="en-US" dirty="0"/>
            <a:t>Child takes tide pod</a:t>
          </a:r>
        </a:p>
      </dgm:t>
    </dgm:pt>
    <dgm:pt modelId="{BCD98714-2A6B-9C4C-99F9-C1C8E34F8F8E}" type="parTrans" cxnId="{428C7F4B-C6EC-8B4A-BC04-CB44463DEBB3}">
      <dgm:prSet/>
      <dgm:spPr/>
      <dgm:t>
        <a:bodyPr/>
        <a:lstStyle/>
        <a:p>
          <a:endParaRPr lang="en-US"/>
        </a:p>
      </dgm:t>
    </dgm:pt>
    <dgm:pt modelId="{7FD5A69D-221E-ED48-9118-9BF68B9607AA}" type="sibTrans" cxnId="{428C7F4B-C6EC-8B4A-BC04-CB44463DEBB3}">
      <dgm:prSet/>
      <dgm:spPr/>
      <dgm:t>
        <a:bodyPr/>
        <a:lstStyle/>
        <a:p>
          <a:endParaRPr lang="en-US"/>
        </a:p>
      </dgm:t>
    </dgm:pt>
    <dgm:pt modelId="{43D29D08-EF3C-1047-8AC2-5B43BE1A0874}">
      <dgm:prSet phldrT="[Text]"/>
      <dgm:spPr/>
      <dgm:t>
        <a:bodyPr/>
        <a:lstStyle/>
        <a:p>
          <a:r>
            <a:rPr lang="en-US" dirty="0"/>
            <a:t>Child puts tide pod in mouth</a:t>
          </a:r>
        </a:p>
      </dgm:t>
    </dgm:pt>
    <dgm:pt modelId="{EE03427E-D7F4-B04A-A4C1-56B0F8030391}" type="parTrans" cxnId="{723BD58F-7125-1344-AFF5-D2D505B98767}">
      <dgm:prSet/>
      <dgm:spPr/>
      <dgm:t>
        <a:bodyPr/>
        <a:lstStyle/>
        <a:p>
          <a:endParaRPr lang="en-US"/>
        </a:p>
      </dgm:t>
    </dgm:pt>
    <dgm:pt modelId="{0D752521-1DB8-B646-93BF-DDF7E22255BE}" type="sibTrans" cxnId="{723BD58F-7125-1344-AFF5-D2D505B98767}">
      <dgm:prSet/>
      <dgm:spPr/>
      <dgm:t>
        <a:bodyPr/>
        <a:lstStyle/>
        <a:p>
          <a:endParaRPr lang="en-US"/>
        </a:p>
      </dgm:t>
    </dgm:pt>
    <dgm:pt modelId="{A249C6CD-8E8D-5D42-9E69-BD717CEE67D0}" type="pres">
      <dgm:prSet presAssocID="{C295DA14-D191-1348-89E2-B1611D273016}" presName="Name0" presStyleCnt="0">
        <dgm:presLayoutVars>
          <dgm:dir/>
          <dgm:resizeHandles val="exact"/>
        </dgm:presLayoutVars>
      </dgm:prSet>
      <dgm:spPr/>
    </dgm:pt>
    <dgm:pt modelId="{C6B0EBA3-34B5-404B-A0BB-87A7A3360B02}" type="pres">
      <dgm:prSet presAssocID="{42036BA0-0D61-1E4E-BCB5-6B13CDA1C603}" presName="node" presStyleLbl="node1" presStyleIdx="0" presStyleCnt="6">
        <dgm:presLayoutVars>
          <dgm:bulletEnabled val="1"/>
        </dgm:presLayoutVars>
      </dgm:prSet>
      <dgm:spPr/>
    </dgm:pt>
    <dgm:pt modelId="{57B2F25A-0092-1646-A7B9-A3F9745FD1BE}" type="pres">
      <dgm:prSet presAssocID="{A7938507-3D2C-9447-B064-3EF23E8CF8E8}" presName="sibTrans" presStyleLbl="sibTrans2D1" presStyleIdx="0" presStyleCnt="5"/>
      <dgm:spPr/>
    </dgm:pt>
    <dgm:pt modelId="{4B8268B2-AFC0-1E42-A9CD-8149EFF19CAA}" type="pres">
      <dgm:prSet presAssocID="{A7938507-3D2C-9447-B064-3EF23E8CF8E8}" presName="connectorText" presStyleLbl="sibTrans2D1" presStyleIdx="0" presStyleCnt="5"/>
      <dgm:spPr/>
    </dgm:pt>
    <dgm:pt modelId="{F1BF4F29-56A0-CF4E-B2A2-5B45741BF28A}" type="pres">
      <dgm:prSet presAssocID="{C012ECA0-7F66-FC42-B7E3-1C41D9E311E9}" presName="node" presStyleLbl="node1" presStyleIdx="1" presStyleCnt="6">
        <dgm:presLayoutVars>
          <dgm:bulletEnabled val="1"/>
        </dgm:presLayoutVars>
      </dgm:prSet>
      <dgm:spPr/>
    </dgm:pt>
    <dgm:pt modelId="{8D75DCED-8407-9E48-B914-397EA35F1C58}" type="pres">
      <dgm:prSet presAssocID="{C7D077D8-213B-7F40-8F40-F86077AF3D9F}" presName="sibTrans" presStyleLbl="sibTrans2D1" presStyleIdx="1" presStyleCnt="5"/>
      <dgm:spPr/>
    </dgm:pt>
    <dgm:pt modelId="{61D17B5A-A758-9E43-91A0-D6FA9EB13B62}" type="pres">
      <dgm:prSet presAssocID="{C7D077D8-213B-7F40-8F40-F86077AF3D9F}" presName="connectorText" presStyleLbl="sibTrans2D1" presStyleIdx="1" presStyleCnt="5"/>
      <dgm:spPr/>
    </dgm:pt>
    <dgm:pt modelId="{EE482DFC-5480-254A-8247-B641DB6F6332}" type="pres">
      <dgm:prSet presAssocID="{ADE546A9-1A53-854D-823A-C40E2170BB25}" presName="node" presStyleLbl="node1" presStyleIdx="2" presStyleCnt="6">
        <dgm:presLayoutVars>
          <dgm:bulletEnabled val="1"/>
        </dgm:presLayoutVars>
      </dgm:prSet>
      <dgm:spPr/>
    </dgm:pt>
    <dgm:pt modelId="{F180CE8A-3BAD-9C41-8766-B7BD382B0B83}" type="pres">
      <dgm:prSet presAssocID="{9F283D27-0A84-2F4A-B597-6E971C6153FB}" presName="sibTrans" presStyleLbl="sibTrans2D1" presStyleIdx="2" presStyleCnt="5"/>
      <dgm:spPr/>
    </dgm:pt>
    <dgm:pt modelId="{53C74E35-1ECB-0642-9A55-2DC1982C8654}" type="pres">
      <dgm:prSet presAssocID="{9F283D27-0A84-2F4A-B597-6E971C6153FB}" presName="connectorText" presStyleLbl="sibTrans2D1" presStyleIdx="2" presStyleCnt="5"/>
      <dgm:spPr/>
    </dgm:pt>
    <dgm:pt modelId="{A9D00661-C200-0046-BAA9-097A431D8900}" type="pres">
      <dgm:prSet presAssocID="{5AA8F9CE-A89E-4E48-B844-DF695A04F123}" presName="node" presStyleLbl="node1" presStyleIdx="3" presStyleCnt="6">
        <dgm:presLayoutVars>
          <dgm:bulletEnabled val="1"/>
        </dgm:presLayoutVars>
      </dgm:prSet>
      <dgm:spPr/>
    </dgm:pt>
    <dgm:pt modelId="{DEFECC29-E368-324B-BBFD-43EDFE220C00}" type="pres">
      <dgm:prSet presAssocID="{B14C8ED2-456C-0B4A-9B81-47B299C99274}" presName="sibTrans" presStyleLbl="sibTrans2D1" presStyleIdx="3" presStyleCnt="5"/>
      <dgm:spPr/>
    </dgm:pt>
    <dgm:pt modelId="{BF7D0BEC-AB48-D64F-9DAC-A9FBD6F561D2}" type="pres">
      <dgm:prSet presAssocID="{B14C8ED2-456C-0B4A-9B81-47B299C99274}" presName="connectorText" presStyleLbl="sibTrans2D1" presStyleIdx="3" presStyleCnt="5"/>
      <dgm:spPr/>
    </dgm:pt>
    <dgm:pt modelId="{11E3388C-3835-BE40-8AA6-84B26DE0CD4C}" type="pres">
      <dgm:prSet presAssocID="{D415192A-0AC3-4349-B5C2-1ADE7B6BA45D}" presName="node" presStyleLbl="node1" presStyleIdx="4" presStyleCnt="6">
        <dgm:presLayoutVars>
          <dgm:bulletEnabled val="1"/>
        </dgm:presLayoutVars>
      </dgm:prSet>
      <dgm:spPr/>
    </dgm:pt>
    <dgm:pt modelId="{CD0D9029-12A6-B649-ABD7-7A1454567B4E}" type="pres">
      <dgm:prSet presAssocID="{7FD5A69D-221E-ED48-9118-9BF68B9607AA}" presName="sibTrans" presStyleLbl="sibTrans2D1" presStyleIdx="4" presStyleCnt="5"/>
      <dgm:spPr/>
    </dgm:pt>
    <dgm:pt modelId="{5789B412-4B44-A242-8C3B-0546C7201084}" type="pres">
      <dgm:prSet presAssocID="{7FD5A69D-221E-ED48-9118-9BF68B9607AA}" presName="connectorText" presStyleLbl="sibTrans2D1" presStyleIdx="4" presStyleCnt="5"/>
      <dgm:spPr/>
    </dgm:pt>
    <dgm:pt modelId="{7DBA8F92-2AD3-BF43-9716-42CE14154383}" type="pres">
      <dgm:prSet presAssocID="{43D29D08-EF3C-1047-8AC2-5B43BE1A0874}" presName="node" presStyleLbl="node1" presStyleIdx="5" presStyleCnt="6">
        <dgm:presLayoutVars>
          <dgm:bulletEnabled val="1"/>
        </dgm:presLayoutVars>
      </dgm:prSet>
      <dgm:spPr/>
    </dgm:pt>
  </dgm:ptLst>
  <dgm:cxnLst>
    <dgm:cxn modelId="{F9A38903-BAAF-E544-BF6C-6455BC3FA52B}" type="presOf" srcId="{ADE546A9-1A53-854D-823A-C40E2170BB25}" destId="{EE482DFC-5480-254A-8247-B641DB6F6332}" srcOrd="0" destOrd="0" presId="urn:microsoft.com/office/officeart/2005/8/layout/process1"/>
    <dgm:cxn modelId="{EA9CFD08-918E-AB4C-92F8-E496833FCCD2}" type="presOf" srcId="{C7D077D8-213B-7F40-8F40-F86077AF3D9F}" destId="{8D75DCED-8407-9E48-B914-397EA35F1C58}" srcOrd="0" destOrd="0" presId="urn:microsoft.com/office/officeart/2005/8/layout/process1"/>
    <dgm:cxn modelId="{7649DD0F-7956-E247-A91D-53E7B3574D42}" srcId="{C295DA14-D191-1348-89E2-B1611D273016}" destId="{5AA8F9CE-A89E-4E48-B844-DF695A04F123}" srcOrd="3" destOrd="0" parTransId="{DB4B9838-5CCD-C049-B578-52F85321EAC1}" sibTransId="{B14C8ED2-456C-0B4A-9B81-47B299C99274}"/>
    <dgm:cxn modelId="{BC66FA0F-3DB4-6844-B98E-76C0DF9F70D0}" type="presOf" srcId="{A7938507-3D2C-9447-B064-3EF23E8CF8E8}" destId="{4B8268B2-AFC0-1E42-A9CD-8149EFF19CAA}" srcOrd="1" destOrd="0" presId="urn:microsoft.com/office/officeart/2005/8/layout/process1"/>
    <dgm:cxn modelId="{297D6811-018A-B544-BCA0-F8598AA58108}" srcId="{C295DA14-D191-1348-89E2-B1611D273016}" destId="{ADE546A9-1A53-854D-823A-C40E2170BB25}" srcOrd="2" destOrd="0" parTransId="{25CA54B8-80D2-A740-BEAE-DD1CC92E4075}" sibTransId="{9F283D27-0A84-2F4A-B597-6E971C6153FB}"/>
    <dgm:cxn modelId="{003D3822-99C4-6644-BAEB-3D20C53AD4CB}" srcId="{C295DA14-D191-1348-89E2-B1611D273016}" destId="{42036BA0-0D61-1E4E-BCB5-6B13CDA1C603}" srcOrd="0" destOrd="0" parTransId="{9D489C67-3D1F-AA44-889E-5494D9BB5B19}" sibTransId="{A7938507-3D2C-9447-B064-3EF23E8CF8E8}"/>
    <dgm:cxn modelId="{D716B22D-904D-F647-80C1-2DB12811A39F}" type="presOf" srcId="{C7D077D8-213B-7F40-8F40-F86077AF3D9F}" destId="{61D17B5A-A758-9E43-91A0-D6FA9EB13B62}" srcOrd="1" destOrd="0" presId="urn:microsoft.com/office/officeart/2005/8/layout/process1"/>
    <dgm:cxn modelId="{428C7F4B-C6EC-8B4A-BC04-CB44463DEBB3}" srcId="{C295DA14-D191-1348-89E2-B1611D273016}" destId="{D415192A-0AC3-4349-B5C2-1ADE7B6BA45D}" srcOrd="4" destOrd="0" parTransId="{BCD98714-2A6B-9C4C-99F9-C1C8E34F8F8E}" sibTransId="{7FD5A69D-221E-ED48-9118-9BF68B9607AA}"/>
    <dgm:cxn modelId="{D2568D5B-F974-6940-AA66-44B3575BE1AB}" type="presOf" srcId="{C295DA14-D191-1348-89E2-B1611D273016}" destId="{A249C6CD-8E8D-5D42-9E69-BD717CEE67D0}" srcOrd="0" destOrd="0" presId="urn:microsoft.com/office/officeart/2005/8/layout/process1"/>
    <dgm:cxn modelId="{95CC7F6B-426B-7A49-AAE0-29E8D7FD4274}" type="presOf" srcId="{D415192A-0AC3-4349-B5C2-1ADE7B6BA45D}" destId="{11E3388C-3835-BE40-8AA6-84B26DE0CD4C}" srcOrd="0" destOrd="0" presId="urn:microsoft.com/office/officeart/2005/8/layout/process1"/>
    <dgm:cxn modelId="{567E216E-6681-C04F-AC97-9F25541ED904}" type="presOf" srcId="{C012ECA0-7F66-FC42-B7E3-1C41D9E311E9}" destId="{F1BF4F29-56A0-CF4E-B2A2-5B45741BF28A}" srcOrd="0" destOrd="0" presId="urn:microsoft.com/office/officeart/2005/8/layout/process1"/>
    <dgm:cxn modelId="{A1A8447B-9DC1-1C41-A4E5-C92A7C02533C}" type="presOf" srcId="{7FD5A69D-221E-ED48-9118-9BF68B9607AA}" destId="{5789B412-4B44-A242-8C3B-0546C7201084}" srcOrd="1" destOrd="0" presId="urn:microsoft.com/office/officeart/2005/8/layout/process1"/>
    <dgm:cxn modelId="{DE37218C-31D8-D24A-886A-22DB226AC1BC}" type="presOf" srcId="{A7938507-3D2C-9447-B064-3EF23E8CF8E8}" destId="{57B2F25A-0092-1646-A7B9-A3F9745FD1BE}" srcOrd="0" destOrd="0" presId="urn:microsoft.com/office/officeart/2005/8/layout/process1"/>
    <dgm:cxn modelId="{2CC1FC8E-9407-5649-A398-9CD1B668DA7C}" type="presOf" srcId="{B14C8ED2-456C-0B4A-9B81-47B299C99274}" destId="{BF7D0BEC-AB48-D64F-9DAC-A9FBD6F561D2}" srcOrd="1" destOrd="0" presId="urn:microsoft.com/office/officeart/2005/8/layout/process1"/>
    <dgm:cxn modelId="{723BD58F-7125-1344-AFF5-D2D505B98767}" srcId="{C295DA14-D191-1348-89E2-B1611D273016}" destId="{43D29D08-EF3C-1047-8AC2-5B43BE1A0874}" srcOrd="5" destOrd="0" parTransId="{EE03427E-D7F4-B04A-A4C1-56B0F8030391}" sibTransId="{0D752521-1DB8-B646-93BF-DDF7E22255BE}"/>
    <dgm:cxn modelId="{F663379A-420E-C246-9E9E-DBD471609FDB}" srcId="{C295DA14-D191-1348-89E2-B1611D273016}" destId="{C012ECA0-7F66-FC42-B7E3-1C41D9E311E9}" srcOrd="1" destOrd="0" parTransId="{624C0CF4-1B24-C74E-AE0C-AA066CA08F44}" sibTransId="{C7D077D8-213B-7F40-8F40-F86077AF3D9F}"/>
    <dgm:cxn modelId="{8CBBE09D-BBDD-664D-8AED-BA3DF9CD0354}" type="presOf" srcId="{43D29D08-EF3C-1047-8AC2-5B43BE1A0874}" destId="{7DBA8F92-2AD3-BF43-9716-42CE14154383}" srcOrd="0" destOrd="0" presId="urn:microsoft.com/office/officeart/2005/8/layout/process1"/>
    <dgm:cxn modelId="{F54AE2A2-7A34-B144-BB23-300E57AA78BE}" type="presOf" srcId="{42036BA0-0D61-1E4E-BCB5-6B13CDA1C603}" destId="{C6B0EBA3-34B5-404B-A0BB-87A7A3360B02}" srcOrd="0" destOrd="0" presId="urn:microsoft.com/office/officeart/2005/8/layout/process1"/>
    <dgm:cxn modelId="{011C9CCD-FD02-7846-92D1-67EA03F09E7E}" type="presOf" srcId="{9F283D27-0A84-2F4A-B597-6E971C6153FB}" destId="{F180CE8A-3BAD-9C41-8766-B7BD382B0B83}" srcOrd="0" destOrd="0" presId="urn:microsoft.com/office/officeart/2005/8/layout/process1"/>
    <dgm:cxn modelId="{E5090CDA-F039-9340-8818-9732B592CB55}" type="presOf" srcId="{9F283D27-0A84-2F4A-B597-6E971C6153FB}" destId="{53C74E35-1ECB-0642-9A55-2DC1982C8654}" srcOrd="1" destOrd="0" presId="urn:microsoft.com/office/officeart/2005/8/layout/process1"/>
    <dgm:cxn modelId="{0E3AB9F7-9401-844B-A938-802D6CBE33EA}" type="presOf" srcId="{B14C8ED2-456C-0B4A-9B81-47B299C99274}" destId="{DEFECC29-E368-324B-BBFD-43EDFE220C00}" srcOrd="0" destOrd="0" presId="urn:microsoft.com/office/officeart/2005/8/layout/process1"/>
    <dgm:cxn modelId="{8218F3F7-CD07-D249-8A6D-7A40373967C7}" type="presOf" srcId="{5AA8F9CE-A89E-4E48-B844-DF695A04F123}" destId="{A9D00661-C200-0046-BAA9-097A431D8900}" srcOrd="0" destOrd="0" presId="urn:microsoft.com/office/officeart/2005/8/layout/process1"/>
    <dgm:cxn modelId="{4F9D2EFE-BCC1-A646-B58C-2D72D8961338}" type="presOf" srcId="{7FD5A69D-221E-ED48-9118-9BF68B9607AA}" destId="{CD0D9029-12A6-B649-ABD7-7A1454567B4E}" srcOrd="0" destOrd="0" presId="urn:microsoft.com/office/officeart/2005/8/layout/process1"/>
    <dgm:cxn modelId="{47FDFA33-F5DB-3A47-AA33-8C12BF0E9B9E}" type="presParOf" srcId="{A249C6CD-8E8D-5D42-9E69-BD717CEE67D0}" destId="{C6B0EBA3-34B5-404B-A0BB-87A7A3360B02}" srcOrd="0" destOrd="0" presId="urn:microsoft.com/office/officeart/2005/8/layout/process1"/>
    <dgm:cxn modelId="{2D804F00-F1A6-014E-B84F-8C7372EC4998}" type="presParOf" srcId="{A249C6CD-8E8D-5D42-9E69-BD717CEE67D0}" destId="{57B2F25A-0092-1646-A7B9-A3F9745FD1BE}" srcOrd="1" destOrd="0" presId="urn:microsoft.com/office/officeart/2005/8/layout/process1"/>
    <dgm:cxn modelId="{1DAAF13D-53DE-7245-AB26-9819DE4BCB46}" type="presParOf" srcId="{57B2F25A-0092-1646-A7B9-A3F9745FD1BE}" destId="{4B8268B2-AFC0-1E42-A9CD-8149EFF19CAA}" srcOrd="0" destOrd="0" presId="urn:microsoft.com/office/officeart/2005/8/layout/process1"/>
    <dgm:cxn modelId="{67870222-843A-914B-9154-579838473930}" type="presParOf" srcId="{A249C6CD-8E8D-5D42-9E69-BD717CEE67D0}" destId="{F1BF4F29-56A0-CF4E-B2A2-5B45741BF28A}" srcOrd="2" destOrd="0" presId="urn:microsoft.com/office/officeart/2005/8/layout/process1"/>
    <dgm:cxn modelId="{6FC540AD-19A7-D94F-962E-1E056C7C2F47}" type="presParOf" srcId="{A249C6CD-8E8D-5D42-9E69-BD717CEE67D0}" destId="{8D75DCED-8407-9E48-B914-397EA35F1C58}" srcOrd="3" destOrd="0" presId="urn:microsoft.com/office/officeart/2005/8/layout/process1"/>
    <dgm:cxn modelId="{18CA62BB-703B-EF4B-B0E6-0A9B570337B1}" type="presParOf" srcId="{8D75DCED-8407-9E48-B914-397EA35F1C58}" destId="{61D17B5A-A758-9E43-91A0-D6FA9EB13B62}" srcOrd="0" destOrd="0" presId="urn:microsoft.com/office/officeart/2005/8/layout/process1"/>
    <dgm:cxn modelId="{4494DDC2-AC80-AD40-ACEA-4D114C57F862}" type="presParOf" srcId="{A249C6CD-8E8D-5D42-9E69-BD717CEE67D0}" destId="{EE482DFC-5480-254A-8247-B641DB6F6332}" srcOrd="4" destOrd="0" presId="urn:microsoft.com/office/officeart/2005/8/layout/process1"/>
    <dgm:cxn modelId="{C26C9813-8F3C-2E4A-8345-51A3A124FDB6}" type="presParOf" srcId="{A249C6CD-8E8D-5D42-9E69-BD717CEE67D0}" destId="{F180CE8A-3BAD-9C41-8766-B7BD382B0B83}" srcOrd="5" destOrd="0" presId="urn:microsoft.com/office/officeart/2005/8/layout/process1"/>
    <dgm:cxn modelId="{235F45F4-9206-F141-BD9B-DDB3843BE44B}" type="presParOf" srcId="{F180CE8A-3BAD-9C41-8766-B7BD382B0B83}" destId="{53C74E35-1ECB-0642-9A55-2DC1982C8654}" srcOrd="0" destOrd="0" presId="urn:microsoft.com/office/officeart/2005/8/layout/process1"/>
    <dgm:cxn modelId="{4DC400DD-C377-DB48-A7FE-20E77AF252F3}" type="presParOf" srcId="{A249C6CD-8E8D-5D42-9E69-BD717CEE67D0}" destId="{A9D00661-C200-0046-BAA9-097A431D8900}" srcOrd="6" destOrd="0" presId="urn:microsoft.com/office/officeart/2005/8/layout/process1"/>
    <dgm:cxn modelId="{C88FE8DB-3A82-AC48-94C5-27BBB9606699}" type="presParOf" srcId="{A249C6CD-8E8D-5D42-9E69-BD717CEE67D0}" destId="{DEFECC29-E368-324B-BBFD-43EDFE220C00}" srcOrd="7" destOrd="0" presId="urn:microsoft.com/office/officeart/2005/8/layout/process1"/>
    <dgm:cxn modelId="{50262169-2E08-8049-BED2-640F0D29EDEC}" type="presParOf" srcId="{DEFECC29-E368-324B-BBFD-43EDFE220C00}" destId="{BF7D0BEC-AB48-D64F-9DAC-A9FBD6F561D2}" srcOrd="0" destOrd="0" presId="urn:microsoft.com/office/officeart/2005/8/layout/process1"/>
    <dgm:cxn modelId="{49BCCD70-8E94-4542-AD17-DE11DB97A2F5}" type="presParOf" srcId="{A249C6CD-8E8D-5D42-9E69-BD717CEE67D0}" destId="{11E3388C-3835-BE40-8AA6-84B26DE0CD4C}" srcOrd="8" destOrd="0" presId="urn:microsoft.com/office/officeart/2005/8/layout/process1"/>
    <dgm:cxn modelId="{DAA9F8CC-7C99-C142-86EB-7622AE976114}" type="presParOf" srcId="{A249C6CD-8E8D-5D42-9E69-BD717CEE67D0}" destId="{CD0D9029-12A6-B649-ABD7-7A1454567B4E}" srcOrd="9" destOrd="0" presId="urn:microsoft.com/office/officeart/2005/8/layout/process1"/>
    <dgm:cxn modelId="{E73F1BB0-0922-0E44-9F72-9F07485F667C}" type="presParOf" srcId="{CD0D9029-12A6-B649-ABD7-7A1454567B4E}" destId="{5789B412-4B44-A242-8C3B-0546C7201084}" srcOrd="0" destOrd="0" presId="urn:microsoft.com/office/officeart/2005/8/layout/process1"/>
    <dgm:cxn modelId="{539AFBAC-D61C-7E41-8BEC-826E2D2CB341}" type="presParOf" srcId="{A249C6CD-8E8D-5D42-9E69-BD717CEE67D0}" destId="{7DBA8F92-2AD3-BF43-9716-42CE14154383}" srcOrd="10"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95DA14-D191-1348-89E2-B1611D273016}"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42036BA0-0D61-1E4E-BCB5-6B13CDA1C603}">
      <dgm:prSet phldrT="[Text]"/>
      <dgm:spPr/>
      <dgm:t>
        <a:bodyPr/>
        <a:lstStyle/>
        <a:p>
          <a:r>
            <a:rPr lang="en-US" dirty="0"/>
            <a:t>Adult thinks about laundry</a:t>
          </a:r>
        </a:p>
      </dgm:t>
    </dgm:pt>
    <dgm:pt modelId="{9D489C67-3D1F-AA44-889E-5494D9BB5B19}" type="parTrans" cxnId="{003D3822-99C4-6644-BAEB-3D20C53AD4CB}">
      <dgm:prSet/>
      <dgm:spPr/>
      <dgm:t>
        <a:bodyPr/>
        <a:lstStyle/>
        <a:p>
          <a:endParaRPr lang="en-US"/>
        </a:p>
      </dgm:t>
    </dgm:pt>
    <dgm:pt modelId="{A7938507-3D2C-9447-B064-3EF23E8CF8E8}" type="sibTrans" cxnId="{003D3822-99C4-6644-BAEB-3D20C53AD4CB}">
      <dgm:prSet/>
      <dgm:spPr/>
      <dgm:t>
        <a:bodyPr/>
        <a:lstStyle/>
        <a:p>
          <a:endParaRPr lang="en-US"/>
        </a:p>
      </dgm:t>
    </dgm:pt>
    <dgm:pt modelId="{C012ECA0-7F66-FC42-B7E3-1C41D9E311E9}">
      <dgm:prSet phldrT="[Text]"/>
      <dgm:spPr/>
      <dgm:t>
        <a:bodyPr/>
        <a:lstStyle/>
        <a:p>
          <a:r>
            <a:rPr lang="en-US" dirty="0"/>
            <a:t>Adult goes to cabinet</a:t>
          </a:r>
        </a:p>
      </dgm:t>
    </dgm:pt>
    <dgm:pt modelId="{624C0CF4-1B24-C74E-AE0C-AA066CA08F44}" type="parTrans" cxnId="{F663379A-420E-C246-9E9E-DBD471609FDB}">
      <dgm:prSet/>
      <dgm:spPr/>
      <dgm:t>
        <a:bodyPr/>
        <a:lstStyle/>
        <a:p>
          <a:endParaRPr lang="en-US"/>
        </a:p>
      </dgm:t>
    </dgm:pt>
    <dgm:pt modelId="{C7D077D8-213B-7F40-8F40-F86077AF3D9F}" type="sibTrans" cxnId="{F663379A-420E-C246-9E9E-DBD471609FDB}">
      <dgm:prSet/>
      <dgm:spPr/>
      <dgm:t>
        <a:bodyPr/>
        <a:lstStyle/>
        <a:p>
          <a:endParaRPr lang="en-US"/>
        </a:p>
      </dgm:t>
    </dgm:pt>
    <dgm:pt modelId="{ADE546A9-1A53-854D-823A-C40E2170BB25}">
      <dgm:prSet phldrT="[Text]"/>
      <dgm:spPr/>
      <dgm:t>
        <a:bodyPr/>
        <a:lstStyle/>
        <a:p>
          <a:r>
            <a:rPr lang="en-US" dirty="0"/>
            <a:t>Adult pulls on handle</a:t>
          </a:r>
        </a:p>
      </dgm:t>
    </dgm:pt>
    <dgm:pt modelId="{25CA54B8-80D2-A740-BEAE-DD1CC92E4075}" type="parTrans" cxnId="{297D6811-018A-B544-BCA0-F8598AA58108}">
      <dgm:prSet/>
      <dgm:spPr/>
      <dgm:t>
        <a:bodyPr/>
        <a:lstStyle/>
        <a:p>
          <a:endParaRPr lang="en-US"/>
        </a:p>
      </dgm:t>
    </dgm:pt>
    <dgm:pt modelId="{9F283D27-0A84-2F4A-B597-6E971C6153FB}" type="sibTrans" cxnId="{297D6811-018A-B544-BCA0-F8598AA58108}">
      <dgm:prSet/>
      <dgm:spPr/>
      <dgm:t>
        <a:bodyPr/>
        <a:lstStyle/>
        <a:p>
          <a:endParaRPr lang="en-US"/>
        </a:p>
      </dgm:t>
    </dgm:pt>
    <dgm:pt modelId="{5AA8F9CE-A89E-4E48-B844-DF695A04F123}">
      <dgm:prSet phldrT="[Text]"/>
      <dgm:spPr/>
      <dgm:t>
        <a:bodyPr/>
        <a:lstStyle/>
        <a:p>
          <a:r>
            <a:rPr lang="en-US" dirty="0"/>
            <a:t>Door opens</a:t>
          </a:r>
        </a:p>
      </dgm:t>
    </dgm:pt>
    <dgm:pt modelId="{DB4B9838-5CCD-C049-B578-52F85321EAC1}" type="parTrans" cxnId="{7649DD0F-7956-E247-A91D-53E7B3574D42}">
      <dgm:prSet/>
      <dgm:spPr/>
      <dgm:t>
        <a:bodyPr/>
        <a:lstStyle/>
        <a:p>
          <a:endParaRPr lang="en-US"/>
        </a:p>
      </dgm:t>
    </dgm:pt>
    <dgm:pt modelId="{B14C8ED2-456C-0B4A-9B81-47B299C99274}" type="sibTrans" cxnId="{7649DD0F-7956-E247-A91D-53E7B3574D42}">
      <dgm:prSet/>
      <dgm:spPr/>
      <dgm:t>
        <a:bodyPr/>
        <a:lstStyle/>
        <a:p>
          <a:endParaRPr lang="en-US"/>
        </a:p>
      </dgm:t>
    </dgm:pt>
    <dgm:pt modelId="{D415192A-0AC3-4349-B5C2-1ADE7B6BA45D}">
      <dgm:prSet phldrT="[Text]"/>
      <dgm:spPr/>
      <dgm:t>
        <a:bodyPr/>
        <a:lstStyle/>
        <a:p>
          <a:r>
            <a:rPr lang="en-US" dirty="0"/>
            <a:t>Adult takes tide pod</a:t>
          </a:r>
        </a:p>
      </dgm:t>
    </dgm:pt>
    <dgm:pt modelId="{BCD98714-2A6B-9C4C-99F9-C1C8E34F8F8E}" type="parTrans" cxnId="{428C7F4B-C6EC-8B4A-BC04-CB44463DEBB3}">
      <dgm:prSet/>
      <dgm:spPr/>
      <dgm:t>
        <a:bodyPr/>
        <a:lstStyle/>
        <a:p>
          <a:endParaRPr lang="en-US"/>
        </a:p>
      </dgm:t>
    </dgm:pt>
    <dgm:pt modelId="{7FD5A69D-221E-ED48-9118-9BF68B9607AA}" type="sibTrans" cxnId="{428C7F4B-C6EC-8B4A-BC04-CB44463DEBB3}">
      <dgm:prSet/>
      <dgm:spPr/>
      <dgm:t>
        <a:bodyPr/>
        <a:lstStyle/>
        <a:p>
          <a:endParaRPr lang="en-US"/>
        </a:p>
      </dgm:t>
    </dgm:pt>
    <dgm:pt modelId="{43D29D08-EF3C-1047-8AC2-5B43BE1A0874}">
      <dgm:prSet phldrT="[Text]"/>
      <dgm:spPr/>
      <dgm:t>
        <a:bodyPr/>
        <a:lstStyle/>
        <a:p>
          <a:r>
            <a:rPr lang="en-US" dirty="0"/>
            <a:t>Adult puts tide pod in washer</a:t>
          </a:r>
        </a:p>
      </dgm:t>
    </dgm:pt>
    <dgm:pt modelId="{EE03427E-D7F4-B04A-A4C1-56B0F8030391}" type="parTrans" cxnId="{723BD58F-7125-1344-AFF5-D2D505B98767}">
      <dgm:prSet/>
      <dgm:spPr/>
      <dgm:t>
        <a:bodyPr/>
        <a:lstStyle/>
        <a:p>
          <a:endParaRPr lang="en-US"/>
        </a:p>
      </dgm:t>
    </dgm:pt>
    <dgm:pt modelId="{0D752521-1DB8-B646-93BF-DDF7E22255BE}" type="sibTrans" cxnId="{723BD58F-7125-1344-AFF5-D2D505B98767}">
      <dgm:prSet/>
      <dgm:spPr/>
      <dgm:t>
        <a:bodyPr/>
        <a:lstStyle/>
        <a:p>
          <a:endParaRPr lang="en-US"/>
        </a:p>
      </dgm:t>
    </dgm:pt>
    <dgm:pt modelId="{A249C6CD-8E8D-5D42-9E69-BD717CEE67D0}" type="pres">
      <dgm:prSet presAssocID="{C295DA14-D191-1348-89E2-B1611D273016}" presName="Name0" presStyleCnt="0">
        <dgm:presLayoutVars>
          <dgm:dir/>
          <dgm:resizeHandles val="exact"/>
        </dgm:presLayoutVars>
      </dgm:prSet>
      <dgm:spPr/>
    </dgm:pt>
    <dgm:pt modelId="{C6B0EBA3-34B5-404B-A0BB-87A7A3360B02}" type="pres">
      <dgm:prSet presAssocID="{42036BA0-0D61-1E4E-BCB5-6B13CDA1C603}" presName="node" presStyleLbl="node1" presStyleIdx="0" presStyleCnt="6">
        <dgm:presLayoutVars>
          <dgm:bulletEnabled val="1"/>
        </dgm:presLayoutVars>
      </dgm:prSet>
      <dgm:spPr/>
    </dgm:pt>
    <dgm:pt modelId="{57B2F25A-0092-1646-A7B9-A3F9745FD1BE}" type="pres">
      <dgm:prSet presAssocID="{A7938507-3D2C-9447-B064-3EF23E8CF8E8}" presName="sibTrans" presStyleLbl="sibTrans2D1" presStyleIdx="0" presStyleCnt="5"/>
      <dgm:spPr/>
    </dgm:pt>
    <dgm:pt modelId="{4B8268B2-AFC0-1E42-A9CD-8149EFF19CAA}" type="pres">
      <dgm:prSet presAssocID="{A7938507-3D2C-9447-B064-3EF23E8CF8E8}" presName="connectorText" presStyleLbl="sibTrans2D1" presStyleIdx="0" presStyleCnt="5"/>
      <dgm:spPr/>
    </dgm:pt>
    <dgm:pt modelId="{F1BF4F29-56A0-CF4E-B2A2-5B45741BF28A}" type="pres">
      <dgm:prSet presAssocID="{C012ECA0-7F66-FC42-B7E3-1C41D9E311E9}" presName="node" presStyleLbl="node1" presStyleIdx="1" presStyleCnt="6">
        <dgm:presLayoutVars>
          <dgm:bulletEnabled val="1"/>
        </dgm:presLayoutVars>
      </dgm:prSet>
      <dgm:spPr/>
    </dgm:pt>
    <dgm:pt modelId="{8D75DCED-8407-9E48-B914-397EA35F1C58}" type="pres">
      <dgm:prSet presAssocID="{C7D077D8-213B-7F40-8F40-F86077AF3D9F}" presName="sibTrans" presStyleLbl="sibTrans2D1" presStyleIdx="1" presStyleCnt="5"/>
      <dgm:spPr/>
    </dgm:pt>
    <dgm:pt modelId="{61D17B5A-A758-9E43-91A0-D6FA9EB13B62}" type="pres">
      <dgm:prSet presAssocID="{C7D077D8-213B-7F40-8F40-F86077AF3D9F}" presName="connectorText" presStyleLbl="sibTrans2D1" presStyleIdx="1" presStyleCnt="5"/>
      <dgm:spPr/>
    </dgm:pt>
    <dgm:pt modelId="{EE482DFC-5480-254A-8247-B641DB6F6332}" type="pres">
      <dgm:prSet presAssocID="{ADE546A9-1A53-854D-823A-C40E2170BB25}" presName="node" presStyleLbl="node1" presStyleIdx="2" presStyleCnt="6">
        <dgm:presLayoutVars>
          <dgm:bulletEnabled val="1"/>
        </dgm:presLayoutVars>
      </dgm:prSet>
      <dgm:spPr/>
    </dgm:pt>
    <dgm:pt modelId="{F180CE8A-3BAD-9C41-8766-B7BD382B0B83}" type="pres">
      <dgm:prSet presAssocID="{9F283D27-0A84-2F4A-B597-6E971C6153FB}" presName="sibTrans" presStyleLbl="sibTrans2D1" presStyleIdx="2" presStyleCnt="5"/>
      <dgm:spPr/>
    </dgm:pt>
    <dgm:pt modelId="{53C74E35-1ECB-0642-9A55-2DC1982C8654}" type="pres">
      <dgm:prSet presAssocID="{9F283D27-0A84-2F4A-B597-6E971C6153FB}" presName="connectorText" presStyleLbl="sibTrans2D1" presStyleIdx="2" presStyleCnt="5"/>
      <dgm:spPr/>
    </dgm:pt>
    <dgm:pt modelId="{A9D00661-C200-0046-BAA9-097A431D8900}" type="pres">
      <dgm:prSet presAssocID="{5AA8F9CE-A89E-4E48-B844-DF695A04F123}" presName="node" presStyleLbl="node1" presStyleIdx="3" presStyleCnt="6">
        <dgm:presLayoutVars>
          <dgm:bulletEnabled val="1"/>
        </dgm:presLayoutVars>
      </dgm:prSet>
      <dgm:spPr/>
    </dgm:pt>
    <dgm:pt modelId="{DEFECC29-E368-324B-BBFD-43EDFE220C00}" type="pres">
      <dgm:prSet presAssocID="{B14C8ED2-456C-0B4A-9B81-47B299C99274}" presName="sibTrans" presStyleLbl="sibTrans2D1" presStyleIdx="3" presStyleCnt="5"/>
      <dgm:spPr/>
    </dgm:pt>
    <dgm:pt modelId="{BF7D0BEC-AB48-D64F-9DAC-A9FBD6F561D2}" type="pres">
      <dgm:prSet presAssocID="{B14C8ED2-456C-0B4A-9B81-47B299C99274}" presName="connectorText" presStyleLbl="sibTrans2D1" presStyleIdx="3" presStyleCnt="5"/>
      <dgm:spPr/>
    </dgm:pt>
    <dgm:pt modelId="{11E3388C-3835-BE40-8AA6-84B26DE0CD4C}" type="pres">
      <dgm:prSet presAssocID="{D415192A-0AC3-4349-B5C2-1ADE7B6BA45D}" presName="node" presStyleLbl="node1" presStyleIdx="4" presStyleCnt="6">
        <dgm:presLayoutVars>
          <dgm:bulletEnabled val="1"/>
        </dgm:presLayoutVars>
      </dgm:prSet>
      <dgm:spPr/>
    </dgm:pt>
    <dgm:pt modelId="{CD0D9029-12A6-B649-ABD7-7A1454567B4E}" type="pres">
      <dgm:prSet presAssocID="{7FD5A69D-221E-ED48-9118-9BF68B9607AA}" presName="sibTrans" presStyleLbl="sibTrans2D1" presStyleIdx="4" presStyleCnt="5"/>
      <dgm:spPr/>
    </dgm:pt>
    <dgm:pt modelId="{5789B412-4B44-A242-8C3B-0546C7201084}" type="pres">
      <dgm:prSet presAssocID="{7FD5A69D-221E-ED48-9118-9BF68B9607AA}" presName="connectorText" presStyleLbl="sibTrans2D1" presStyleIdx="4" presStyleCnt="5"/>
      <dgm:spPr/>
    </dgm:pt>
    <dgm:pt modelId="{7DBA8F92-2AD3-BF43-9716-42CE14154383}" type="pres">
      <dgm:prSet presAssocID="{43D29D08-EF3C-1047-8AC2-5B43BE1A0874}" presName="node" presStyleLbl="node1" presStyleIdx="5" presStyleCnt="6">
        <dgm:presLayoutVars>
          <dgm:bulletEnabled val="1"/>
        </dgm:presLayoutVars>
      </dgm:prSet>
      <dgm:spPr/>
    </dgm:pt>
  </dgm:ptLst>
  <dgm:cxnLst>
    <dgm:cxn modelId="{F9A38903-BAAF-E544-BF6C-6455BC3FA52B}" type="presOf" srcId="{ADE546A9-1A53-854D-823A-C40E2170BB25}" destId="{EE482DFC-5480-254A-8247-B641DB6F6332}" srcOrd="0" destOrd="0" presId="urn:microsoft.com/office/officeart/2005/8/layout/process1"/>
    <dgm:cxn modelId="{EA9CFD08-918E-AB4C-92F8-E496833FCCD2}" type="presOf" srcId="{C7D077D8-213B-7F40-8F40-F86077AF3D9F}" destId="{8D75DCED-8407-9E48-B914-397EA35F1C58}" srcOrd="0" destOrd="0" presId="urn:microsoft.com/office/officeart/2005/8/layout/process1"/>
    <dgm:cxn modelId="{7649DD0F-7956-E247-A91D-53E7B3574D42}" srcId="{C295DA14-D191-1348-89E2-B1611D273016}" destId="{5AA8F9CE-A89E-4E48-B844-DF695A04F123}" srcOrd="3" destOrd="0" parTransId="{DB4B9838-5CCD-C049-B578-52F85321EAC1}" sibTransId="{B14C8ED2-456C-0B4A-9B81-47B299C99274}"/>
    <dgm:cxn modelId="{BC66FA0F-3DB4-6844-B98E-76C0DF9F70D0}" type="presOf" srcId="{A7938507-3D2C-9447-B064-3EF23E8CF8E8}" destId="{4B8268B2-AFC0-1E42-A9CD-8149EFF19CAA}" srcOrd="1" destOrd="0" presId="urn:microsoft.com/office/officeart/2005/8/layout/process1"/>
    <dgm:cxn modelId="{297D6811-018A-B544-BCA0-F8598AA58108}" srcId="{C295DA14-D191-1348-89E2-B1611D273016}" destId="{ADE546A9-1A53-854D-823A-C40E2170BB25}" srcOrd="2" destOrd="0" parTransId="{25CA54B8-80D2-A740-BEAE-DD1CC92E4075}" sibTransId="{9F283D27-0A84-2F4A-B597-6E971C6153FB}"/>
    <dgm:cxn modelId="{003D3822-99C4-6644-BAEB-3D20C53AD4CB}" srcId="{C295DA14-D191-1348-89E2-B1611D273016}" destId="{42036BA0-0D61-1E4E-BCB5-6B13CDA1C603}" srcOrd="0" destOrd="0" parTransId="{9D489C67-3D1F-AA44-889E-5494D9BB5B19}" sibTransId="{A7938507-3D2C-9447-B064-3EF23E8CF8E8}"/>
    <dgm:cxn modelId="{D716B22D-904D-F647-80C1-2DB12811A39F}" type="presOf" srcId="{C7D077D8-213B-7F40-8F40-F86077AF3D9F}" destId="{61D17B5A-A758-9E43-91A0-D6FA9EB13B62}" srcOrd="1" destOrd="0" presId="urn:microsoft.com/office/officeart/2005/8/layout/process1"/>
    <dgm:cxn modelId="{428C7F4B-C6EC-8B4A-BC04-CB44463DEBB3}" srcId="{C295DA14-D191-1348-89E2-B1611D273016}" destId="{D415192A-0AC3-4349-B5C2-1ADE7B6BA45D}" srcOrd="4" destOrd="0" parTransId="{BCD98714-2A6B-9C4C-99F9-C1C8E34F8F8E}" sibTransId="{7FD5A69D-221E-ED48-9118-9BF68B9607AA}"/>
    <dgm:cxn modelId="{D2568D5B-F974-6940-AA66-44B3575BE1AB}" type="presOf" srcId="{C295DA14-D191-1348-89E2-B1611D273016}" destId="{A249C6CD-8E8D-5D42-9E69-BD717CEE67D0}" srcOrd="0" destOrd="0" presId="urn:microsoft.com/office/officeart/2005/8/layout/process1"/>
    <dgm:cxn modelId="{95CC7F6B-426B-7A49-AAE0-29E8D7FD4274}" type="presOf" srcId="{D415192A-0AC3-4349-B5C2-1ADE7B6BA45D}" destId="{11E3388C-3835-BE40-8AA6-84B26DE0CD4C}" srcOrd="0" destOrd="0" presId="urn:microsoft.com/office/officeart/2005/8/layout/process1"/>
    <dgm:cxn modelId="{567E216E-6681-C04F-AC97-9F25541ED904}" type="presOf" srcId="{C012ECA0-7F66-FC42-B7E3-1C41D9E311E9}" destId="{F1BF4F29-56A0-CF4E-B2A2-5B45741BF28A}" srcOrd="0" destOrd="0" presId="urn:microsoft.com/office/officeart/2005/8/layout/process1"/>
    <dgm:cxn modelId="{A1A8447B-9DC1-1C41-A4E5-C92A7C02533C}" type="presOf" srcId="{7FD5A69D-221E-ED48-9118-9BF68B9607AA}" destId="{5789B412-4B44-A242-8C3B-0546C7201084}" srcOrd="1" destOrd="0" presId="urn:microsoft.com/office/officeart/2005/8/layout/process1"/>
    <dgm:cxn modelId="{DE37218C-31D8-D24A-886A-22DB226AC1BC}" type="presOf" srcId="{A7938507-3D2C-9447-B064-3EF23E8CF8E8}" destId="{57B2F25A-0092-1646-A7B9-A3F9745FD1BE}" srcOrd="0" destOrd="0" presId="urn:microsoft.com/office/officeart/2005/8/layout/process1"/>
    <dgm:cxn modelId="{2CC1FC8E-9407-5649-A398-9CD1B668DA7C}" type="presOf" srcId="{B14C8ED2-456C-0B4A-9B81-47B299C99274}" destId="{BF7D0BEC-AB48-D64F-9DAC-A9FBD6F561D2}" srcOrd="1" destOrd="0" presId="urn:microsoft.com/office/officeart/2005/8/layout/process1"/>
    <dgm:cxn modelId="{723BD58F-7125-1344-AFF5-D2D505B98767}" srcId="{C295DA14-D191-1348-89E2-B1611D273016}" destId="{43D29D08-EF3C-1047-8AC2-5B43BE1A0874}" srcOrd="5" destOrd="0" parTransId="{EE03427E-D7F4-B04A-A4C1-56B0F8030391}" sibTransId="{0D752521-1DB8-B646-93BF-DDF7E22255BE}"/>
    <dgm:cxn modelId="{F663379A-420E-C246-9E9E-DBD471609FDB}" srcId="{C295DA14-D191-1348-89E2-B1611D273016}" destId="{C012ECA0-7F66-FC42-B7E3-1C41D9E311E9}" srcOrd="1" destOrd="0" parTransId="{624C0CF4-1B24-C74E-AE0C-AA066CA08F44}" sibTransId="{C7D077D8-213B-7F40-8F40-F86077AF3D9F}"/>
    <dgm:cxn modelId="{8CBBE09D-BBDD-664D-8AED-BA3DF9CD0354}" type="presOf" srcId="{43D29D08-EF3C-1047-8AC2-5B43BE1A0874}" destId="{7DBA8F92-2AD3-BF43-9716-42CE14154383}" srcOrd="0" destOrd="0" presId="urn:microsoft.com/office/officeart/2005/8/layout/process1"/>
    <dgm:cxn modelId="{F54AE2A2-7A34-B144-BB23-300E57AA78BE}" type="presOf" srcId="{42036BA0-0D61-1E4E-BCB5-6B13CDA1C603}" destId="{C6B0EBA3-34B5-404B-A0BB-87A7A3360B02}" srcOrd="0" destOrd="0" presId="urn:microsoft.com/office/officeart/2005/8/layout/process1"/>
    <dgm:cxn modelId="{011C9CCD-FD02-7846-92D1-67EA03F09E7E}" type="presOf" srcId="{9F283D27-0A84-2F4A-B597-6E971C6153FB}" destId="{F180CE8A-3BAD-9C41-8766-B7BD382B0B83}" srcOrd="0" destOrd="0" presId="urn:microsoft.com/office/officeart/2005/8/layout/process1"/>
    <dgm:cxn modelId="{E5090CDA-F039-9340-8818-9732B592CB55}" type="presOf" srcId="{9F283D27-0A84-2F4A-B597-6E971C6153FB}" destId="{53C74E35-1ECB-0642-9A55-2DC1982C8654}" srcOrd="1" destOrd="0" presId="urn:microsoft.com/office/officeart/2005/8/layout/process1"/>
    <dgm:cxn modelId="{0E3AB9F7-9401-844B-A938-802D6CBE33EA}" type="presOf" srcId="{B14C8ED2-456C-0B4A-9B81-47B299C99274}" destId="{DEFECC29-E368-324B-BBFD-43EDFE220C00}" srcOrd="0" destOrd="0" presId="urn:microsoft.com/office/officeart/2005/8/layout/process1"/>
    <dgm:cxn modelId="{8218F3F7-CD07-D249-8A6D-7A40373967C7}" type="presOf" srcId="{5AA8F9CE-A89E-4E48-B844-DF695A04F123}" destId="{A9D00661-C200-0046-BAA9-097A431D8900}" srcOrd="0" destOrd="0" presId="urn:microsoft.com/office/officeart/2005/8/layout/process1"/>
    <dgm:cxn modelId="{4F9D2EFE-BCC1-A646-B58C-2D72D8961338}" type="presOf" srcId="{7FD5A69D-221E-ED48-9118-9BF68B9607AA}" destId="{CD0D9029-12A6-B649-ABD7-7A1454567B4E}" srcOrd="0" destOrd="0" presId="urn:microsoft.com/office/officeart/2005/8/layout/process1"/>
    <dgm:cxn modelId="{47FDFA33-F5DB-3A47-AA33-8C12BF0E9B9E}" type="presParOf" srcId="{A249C6CD-8E8D-5D42-9E69-BD717CEE67D0}" destId="{C6B0EBA3-34B5-404B-A0BB-87A7A3360B02}" srcOrd="0" destOrd="0" presId="urn:microsoft.com/office/officeart/2005/8/layout/process1"/>
    <dgm:cxn modelId="{2D804F00-F1A6-014E-B84F-8C7372EC4998}" type="presParOf" srcId="{A249C6CD-8E8D-5D42-9E69-BD717CEE67D0}" destId="{57B2F25A-0092-1646-A7B9-A3F9745FD1BE}" srcOrd="1" destOrd="0" presId="urn:microsoft.com/office/officeart/2005/8/layout/process1"/>
    <dgm:cxn modelId="{1DAAF13D-53DE-7245-AB26-9819DE4BCB46}" type="presParOf" srcId="{57B2F25A-0092-1646-A7B9-A3F9745FD1BE}" destId="{4B8268B2-AFC0-1E42-A9CD-8149EFF19CAA}" srcOrd="0" destOrd="0" presId="urn:microsoft.com/office/officeart/2005/8/layout/process1"/>
    <dgm:cxn modelId="{67870222-843A-914B-9154-579838473930}" type="presParOf" srcId="{A249C6CD-8E8D-5D42-9E69-BD717CEE67D0}" destId="{F1BF4F29-56A0-CF4E-B2A2-5B45741BF28A}" srcOrd="2" destOrd="0" presId="urn:microsoft.com/office/officeart/2005/8/layout/process1"/>
    <dgm:cxn modelId="{6FC540AD-19A7-D94F-962E-1E056C7C2F47}" type="presParOf" srcId="{A249C6CD-8E8D-5D42-9E69-BD717CEE67D0}" destId="{8D75DCED-8407-9E48-B914-397EA35F1C58}" srcOrd="3" destOrd="0" presId="urn:microsoft.com/office/officeart/2005/8/layout/process1"/>
    <dgm:cxn modelId="{18CA62BB-703B-EF4B-B0E6-0A9B570337B1}" type="presParOf" srcId="{8D75DCED-8407-9E48-B914-397EA35F1C58}" destId="{61D17B5A-A758-9E43-91A0-D6FA9EB13B62}" srcOrd="0" destOrd="0" presId="urn:microsoft.com/office/officeart/2005/8/layout/process1"/>
    <dgm:cxn modelId="{4494DDC2-AC80-AD40-ACEA-4D114C57F862}" type="presParOf" srcId="{A249C6CD-8E8D-5D42-9E69-BD717CEE67D0}" destId="{EE482DFC-5480-254A-8247-B641DB6F6332}" srcOrd="4" destOrd="0" presId="urn:microsoft.com/office/officeart/2005/8/layout/process1"/>
    <dgm:cxn modelId="{C26C9813-8F3C-2E4A-8345-51A3A124FDB6}" type="presParOf" srcId="{A249C6CD-8E8D-5D42-9E69-BD717CEE67D0}" destId="{F180CE8A-3BAD-9C41-8766-B7BD382B0B83}" srcOrd="5" destOrd="0" presId="urn:microsoft.com/office/officeart/2005/8/layout/process1"/>
    <dgm:cxn modelId="{235F45F4-9206-F141-BD9B-DDB3843BE44B}" type="presParOf" srcId="{F180CE8A-3BAD-9C41-8766-B7BD382B0B83}" destId="{53C74E35-1ECB-0642-9A55-2DC1982C8654}" srcOrd="0" destOrd="0" presId="urn:microsoft.com/office/officeart/2005/8/layout/process1"/>
    <dgm:cxn modelId="{4DC400DD-C377-DB48-A7FE-20E77AF252F3}" type="presParOf" srcId="{A249C6CD-8E8D-5D42-9E69-BD717CEE67D0}" destId="{A9D00661-C200-0046-BAA9-097A431D8900}" srcOrd="6" destOrd="0" presId="urn:microsoft.com/office/officeart/2005/8/layout/process1"/>
    <dgm:cxn modelId="{C88FE8DB-3A82-AC48-94C5-27BBB9606699}" type="presParOf" srcId="{A249C6CD-8E8D-5D42-9E69-BD717CEE67D0}" destId="{DEFECC29-E368-324B-BBFD-43EDFE220C00}" srcOrd="7" destOrd="0" presId="urn:microsoft.com/office/officeart/2005/8/layout/process1"/>
    <dgm:cxn modelId="{50262169-2E08-8049-BED2-640F0D29EDEC}" type="presParOf" srcId="{DEFECC29-E368-324B-BBFD-43EDFE220C00}" destId="{BF7D0BEC-AB48-D64F-9DAC-A9FBD6F561D2}" srcOrd="0" destOrd="0" presId="urn:microsoft.com/office/officeart/2005/8/layout/process1"/>
    <dgm:cxn modelId="{49BCCD70-8E94-4542-AD17-DE11DB97A2F5}" type="presParOf" srcId="{A249C6CD-8E8D-5D42-9E69-BD717CEE67D0}" destId="{11E3388C-3835-BE40-8AA6-84B26DE0CD4C}" srcOrd="8" destOrd="0" presId="urn:microsoft.com/office/officeart/2005/8/layout/process1"/>
    <dgm:cxn modelId="{DAA9F8CC-7C99-C142-86EB-7622AE976114}" type="presParOf" srcId="{A249C6CD-8E8D-5D42-9E69-BD717CEE67D0}" destId="{CD0D9029-12A6-B649-ABD7-7A1454567B4E}" srcOrd="9" destOrd="0" presId="urn:microsoft.com/office/officeart/2005/8/layout/process1"/>
    <dgm:cxn modelId="{E73F1BB0-0922-0E44-9F72-9F07485F667C}" type="presParOf" srcId="{CD0D9029-12A6-B649-ABD7-7A1454567B4E}" destId="{5789B412-4B44-A242-8C3B-0546C7201084}" srcOrd="0" destOrd="0" presId="urn:microsoft.com/office/officeart/2005/8/layout/process1"/>
    <dgm:cxn modelId="{539AFBAC-D61C-7E41-8BEC-826E2D2CB341}" type="presParOf" srcId="{A249C6CD-8E8D-5D42-9E69-BD717CEE67D0}" destId="{7DBA8F92-2AD3-BF43-9716-42CE14154383}" srcOrd="10"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727D4A5-3046-BD44-A144-EC8C7B073822}" type="doc">
      <dgm:prSet loTypeId="urn:microsoft.com/office/officeart/2005/8/layout/cycle3" loCatId="" qsTypeId="urn:microsoft.com/office/officeart/2005/8/quickstyle/simple1" qsCatId="simple" csTypeId="urn:microsoft.com/office/officeart/2005/8/colors/accent1_2" csCatId="accent1" phldr="1"/>
      <dgm:spPr/>
      <dgm:t>
        <a:bodyPr/>
        <a:lstStyle/>
        <a:p>
          <a:endParaRPr lang="en-US"/>
        </a:p>
      </dgm:t>
    </dgm:pt>
    <dgm:pt modelId="{9E5E5B8B-5B74-FF46-8E4C-89CC500E97E1}">
      <dgm:prSet phldrT="[Text]" custT="1"/>
      <dgm:spPr/>
      <dgm:t>
        <a:bodyPr/>
        <a:lstStyle/>
        <a:p>
          <a:r>
            <a:rPr lang="en-US" sz="1600" dirty="0"/>
            <a:t>Identify current system, desired outcomes to improve</a:t>
          </a:r>
        </a:p>
      </dgm:t>
    </dgm:pt>
    <dgm:pt modelId="{541FB853-A2D0-5940-BAB9-5C04D8C23CE3}" type="parTrans" cxnId="{61D26E0B-29BA-BD4E-94F1-7AB833628036}">
      <dgm:prSet/>
      <dgm:spPr/>
      <dgm:t>
        <a:bodyPr/>
        <a:lstStyle/>
        <a:p>
          <a:endParaRPr lang="en-US" sz="2400"/>
        </a:p>
      </dgm:t>
    </dgm:pt>
    <dgm:pt modelId="{75F3FFCF-72FC-5747-9B63-5E38304EED18}" type="sibTrans" cxnId="{61D26E0B-29BA-BD4E-94F1-7AB833628036}">
      <dgm:prSet/>
      <dgm:spPr/>
      <dgm:t>
        <a:bodyPr/>
        <a:lstStyle/>
        <a:p>
          <a:endParaRPr lang="en-US" sz="2400"/>
        </a:p>
      </dgm:t>
    </dgm:pt>
    <dgm:pt modelId="{0D1D9479-8BD8-DC4D-88AE-6F446BABEE7E}">
      <dgm:prSet custT="1"/>
      <dgm:spPr/>
      <dgm:t>
        <a:bodyPr/>
        <a:lstStyle/>
        <a:p>
          <a:r>
            <a:rPr lang="en-US" sz="1600"/>
            <a:t>Map out components of system, causal interactions</a:t>
          </a:r>
          <a:endParaRPr lang="en-US" sz="1600" dirty="0"/>
        </a:p>
      </dgm:t>
    </dgm:pt>
    <dgm:pt modelId="{E51484CE-3115-AE4A-93DA-C886FC97A16D}" type="parTrans" cxnId="{730844EF-8057-644B-94EB-62A91F2DF8AD}">
      <dgm:prSet/>
      <dgm:spPr/>
      <dgm:t>
        <a:bodyPr/>
        <a:lstStyle/>
        <a:p>
          <a:endParaRPr lang="en-US" sz="2400"/>
        </a:p>
      </dgm:t>
    </dgm:pt>
    <dgm:pt modelId="{1B4ACB9C-7904-D745-87BD-71A1EF9FA994}" type="sibTrans" cxnId="{730844EF-8057-644B-94EB-62A91F2DF8AD}">
      <dgm:prSet/>
      <dgm:spPr/>
      <dgm:t>
        <a:bodyPr/>
        <a:lstStyle/>
        <a:p>
          <a:endParaRPr lang="en-US" sz="2400"/>
        </a:p>
      </dgm:t>
    </dgm:pt>
    <dgm:pt modelId="{CB93838D-FD5E-8E46-AFC3-F25A50F7D0C7}">
      <dgm:prSet custT="1"/>
      <dgm:spPr/>
      <dgm:t>
        <a:bodyPr/>
        <a:lstStyle/>
        <a:p>
          <a:r>
            <a:rPr lang="en-US" sz="1100" dirty="0"/>
            <a:t>Of which human contributions, choices, are just a part</a:t>
          </a:r>
        </a:p>
      </dgm:t>
    </dgm:pt>
    <dgm:pt modelId="{B3964C3F-52B4-7F4C-BD50-755BB1A31901}" type="parTrans" cxnId="{1C04428A-70E9-C348-ACED-39A07455CD92}">
      <dgm:prSet/>
      <dgm:spPr/>
      <dgm:t>
        <a:bodyPr/>
        <a:lstStyle/>
        <a:p>
          <a:endParaRPr lang="en-US" sz="2400"/>
        </a:p>
      </dgm:t>
    </dgm:pt>
    <dgm:pt modelId="{4ECFDE3A-2155-5B49-BB9B-2E83D3EC4414}" type="sibTrans" cxnId="{1C04428A-70E9-C348-ACED-39A07455CD92}">
      <dgm:prSet/>
      <dgm:spPr/>
      <dgm:t>
        <a:bodyPr/>
        <a:lstStyle/>
        <a:p>
          <a:endParaRPr lang="en-US" sz="2400"/>
        </a:p>
      </dgm:t>
    </dgm:pt>
    <dgm:pt modelId="{1A44D2DF-4715-7948-B303-5830AA88C1C1}">
      <dgm:prSet custT="1"/>
      <dgm:spPr/>
      <dgm:t>
        <a:bodyPr/>
        <a:lstStyle/>
        <a:p>
          <a:r>
            <a:rPr lang="en-US" sz="1600"/>
            <a:t>Identify routes for transformation</a:t>
          </a:r>
          <a:endParaRPr lang="en-US" sz="1600" dirty="0"/>
        </a:p>
      </dgm:t>
    </dgm:pt>
    <dgm:pt modelId="{93F9E03E-4393-F249-9A2B-46BABCFCE7BE}" type="parTrans" cxnId="{81BCB8FD-D802-BF4B-9BB3-1EE1E1FD7076}">
      <dgm:prSet/>
      <dgm:spPr/>
      <dgm:t>
        <a:bodyPr/>
        <a:lstStyle/>
        <a:p>
          <a:endParaRPr lang="en-US" sz="2400"/>
        </a:p>
      </dgm:t>
    </dgm:pt>
    <dgm:pt modelId="{213A02D3-D2EF-A048-B6E8-A23EA9085984}" type="sibTrans" cxnId="{81BCB8FD-D802-BF4B-9BB3-1EE1E1FD7076}">
      <dgm:prSet/>
      <dgm:spPr/>
      <dgm:t>
        <a:bodyPr/>
        <a:lstStyle/>
        <a:p>
          <a:endParaRPr lang="en-US" sz="2400"/>
        </a:p>
      </dgm:t>
    </dgm:pt>
    <dgm:pt modelId="{59775DC7-C0C6-6644-8BB1-C4727D891869}">
      <dgm:prSet custT="1"/>
      <dgm:spPr/>
      <dgm:t>
        <a:bodyPr/>
        <a:lstStyle/>
        <a:p>
          <a:r>
            <a:rPr lang="en-US" sz="1600" dirty="0"/>
            <a:t>Realizer search</a:t>
          </a:r>
        </a:p>
      </dgm:t>
    </dgm:pt>
    <dgm:pt modelId="{40651410-5CD1-4341-A39A-ADCC4F11788D}" type="parTrans" cxnId="{5915848A-5FDF-1543-A151-F465B299CCFB}">
      <dgm:prSet/>
      <dgm:spPr/>
      <dgm:t>
        <a:bodyPr/>
        <a:lstStyle/>
        <a:p>
          <a:endParaRPr lang="en-US" sz="2400"/>
        </a:p>
      </dgm:t>
    </dgm:pt>
    <dgm:pt modelId="{AD248092-4CFE-0342-9E48-220758A4DECD}" type="sibTrans" cxnId="{5915848A-5FDF-1543-A151-F465B299CCFB}">
      <dgm:prSet/>
      <dgm:spPr/>
      <dgm:t>
        <a:bodyPr/>
        <a:lstStyle/>
        <a:p>
          <a:endParaRPr lang="en-US" sz="2400"/>
        </a:p>
      </dgm:t>
    </dgm:pt>
    <dgm:pt modelId="{BA95018E-4D58-5A46-8427-AAFFE6A4EBFD}">
      <dgm:prSet custT="1"/>
      <dgm:spPr/>
      <dgm:t>
        <a:bodyPr/>
        <a:lstStyle/>
        <a:p>
          <a:r>
            <a:rPr lang="en-US" sz="1100" dirty="0"/>
            <a:t>Instance existing kinds, anchor new kinds</a:t>
          </a:r>
        </a:p>
      </dgm:t>
    </dgm:pt>
    <dgm:pt modelId="{86E950A0-A413-D54D-A462-0A7F10DFFCE2}" type="parTrans" cxnId="{164A5CBF-F308-D74B-A469-07549FF8E6C4}">
      <dgm:prSet/>
      <dgm:spPr/>
      <dgm:t>
        <a:bodyPr/>
        <a:lstStyle/>
        <a:p>
          <a:endParaRPr lang="en-US" sz="2400"/>
        </a:p>
      </dgm:t>
    </dgm:pt>
    <dgm:pt modelId="{95D144D6-5861-7241-83B7-706F21001671}" type="sibTrans" cxnId="{164A5CBF-F308-D74B-A469-07549FF8E6C4}">
      <dgm:prSet/>
      <dgm:spPr/>
      <dgm:t>
        <a:bodyPr/>
        <a:lstStyle/>
        <a:p>
          <a:endParaRPr lang="en-US" sz="2400"/>
        </a:p>
      </dgm:t>
    </dgm:pt>
    <dgm:pt modelId="{F4195DA2-3A42-0A4A-8737-94FE034327B7}">
      <dgm:prSet custT="1"/>
      <dgm:spPr/>
      <dgm:t>
        <a:bodyPr/>
        <a:lstStyle/>
        <a:p>
          <a:r>
            <a:rPr lang="en-US" sz="1600" dirty="0"/>
            <a:t>Empirical assessment</a:t>
          </a:r>
        </a:p>
      </dgm:t>
    </dgm:pt>
    <dgm:pt modelId="{C0C06FAA-B209-084B-9BE7-8C7D20F25969}" type="parTrans" cxnId="{89EBB7F7-E7D2-C84E-B878-E433A3535CA1}">
      <dgm:prSet/>
      <dgm:spPr/>
      <dgm:t>
        <a:bodyPr/>
        <a:lstStyle/>
        <a:p>
          <a:endParaRPr lang="en-US" sz="2400"/>
        </a:p>
      </dgm:t>
    </dgm:pt>
    <dgm:pt modelId="{784AB873-E795-6846-8491-040C51CE6034}" type="sibTrans" cxnId="{89EBB7F7-E7D2-C84E-B878-E433A3535CA1}">
      <dgm:prSet/>
      <dgm:spPr/>
      <dgm:t>
        <a:bodyPr/>
        <a:lstStyle/>
        <a:p>
          <a:endParaRPr lang="en-US" sz="2400"/>
        </a:p>
      </dgm:t>
    </dgm:pt>
    <dgm:pt modelId="{5417F79E-0331-9149-9C3D-2305A09DE16E}" type="pres">
      <dgm:prSet presAssocID="{6727D4A5-3046-BD44-A144-EC8C7B073822}" presName="Name0" presStyleCnt="0">
        <dgm:presLayoutVars>
          <dgm:dir/>
          <dgm:resizeHandles val="exact"/>
        </dgm:presLayoutVars>
      </dgm:prSet>
      <dgm:spPr/>
    </dgm:pt>
    <dgm:pt modelId="{E63980D6-8C4D-4143-BF30-13FCF05ECE67}" type="pres">
      <dgm:prSet presAssocID="{6727D4A5-3046-BD44-A144-EC8C7B073822}" presName="cycle" presStyleCnt="0"/>
      <dgm:spPr/>
    </dgm:pt>
    <dgm:pt modelId="{CB79DAE2-1F97-E64B-B6B7-39B349A782E2}" type="pres">
      <dgm:prSet presAssocID="{9E5E5B8B-5B74-FF46-8E4C-89CC500E97E1}" presName="nodeFirstNode" presStyleLbl="node1" presStyleIdx="0" presStyleCnt="5">
        <dgm:presLayoutVars>
          <dgm:bulletEnabled val="1"/>
        </dgm:presLayoutVars>
      </dgm:prSet>
      <dgm:spPr/>
    </dgm:pt>
    <dgm:pt modelId="{A49D61DD-6423-E341-BAE2-4B17AE1191EE}" type="pres">
      <dgm:prSet presAssocID="{75F3FFCF-72FC-5747-9B63-5E38304EED18}" presName="sibTransFirstNode" presStyleLbl="bgShp" presStyleIdx="0" presStyleCnt="1"/>
      <dgm:spPr/>
    </dgm:pt>
    <dgm:pt modelId="{D08445B0-DECF-F84B-AD52-286496C18E12}" type="pres">
      <dgm:prSet presAssocID="{0D1D9479-8BD8-DC4D-88AE-6F446BABEE7E}" presName="nodeFollowingNodes" presStyleLbl="node1" presStyleIdx="1" presStyleCnt="5" custScaleX="125026" custScaleY="110007">
        <dgm:presLayoutVars>
          <dgm:bulletEnabled val="1"/>
        </dgm:presLayoutVars>
      </dgm:prSet>
      <dgm:spPr/>
    </dgm:pt>
    <dgm:pt modelId="{40B77E44-14BE-CF49-A4D8-63D546120742}" type="pres">
      <dgm:prSet presAssocID="{1A44D2DF-4715-7948-B303-5830AA88C1C1}" presName="nodeFollowingNodes" presStyleLbl="node1" presStyleIdx="2" presStyleCnt="5" custRadScaleRad="102539" custRadScaleInc="-22794">
        <dgm:presLayoutVars>
          <dgm:bulletEnabled val="1"/>
        </dgm:presLayoutVars>
      </dgm:prSet>
      <dgm:spPr/>
    </dgm:pt>
    <dgm:pt modelId="{AA38DD5B-4A53-E244-9F56-E3B07101B4A1}" type="pres">
      <dgm:prSet presAssocID="{59775DC7-C0C6-6644-8BB1-C4727D891869}" presName="nodeFollowingNodes" presStyleLbl="node1" presStyleIdx="3" presStyleCnt="5" custScaleX="103202" custScaleY="118641" custRadScaleRad="98434" custRadScaleInc="17936">
        <dgm:presLayoutVars>
          <dgm:bulletEnabled val="1"/>
        </dgm:presLayoutVars>
      </dgm:prSet>
      <dgm:spPr/>
    </dgm:pt>
    <dgm:pt modelId="{13616BE4-1A0A-D748-A9C8-E9BA557E9FD6}" type="pres">
      <dgm:prSet presAssocID="{F4195DA2-3A42-0A4A-8737-94FE034327B7}" presName="nodeFollowingNodes" presStyleLbl="node1" presStyleIdx="4" presStyleCnt="5">
        <dgm:presLayoutVars>
          <dgm:bulletEnabled val="1"/>
        </dgm:presLayoutVars>
      </dgm:prSet>
      <dgm:spPr/>
    </dgm:pt>
  </dgm:ptLst>
  <dgm:cxnLst>
    <dgm:cxn modelId="{61D26E0B-29BA-BD4E-94F1-7AB833628036}" srcId="{6727D4A5-3046-BD44-A144-EC8C7B073822}" destId="{9E5E5B8B-5B74-FF46-8E4C-89CC500E97E1}" srcOrd="0" destOrd="0" parTransId="{541FB853-A2D0-5940-BAB9-5C04D8C23CE3}" sibTransId="{75F3FFCF-72FC-5747-9B63-5E38304EED18}"/>
    <dgm:cxn modelId="{D352D719-9AA1-3B42-81EC-F13394F1A992}" type="presOf" srcId="{9E5E5B8B-5B74-FF46-8E4C-89CC500E97E1}" destId="{CB79DAE2-1F97-E64B-B6B7-39B349A782E2}" srcOrd="0" destOrd="0" presId="urn:microsoft.com/office/officeart/2005/8/layout/cycle3"/>
    <dgm:cxn modelId="{163BFA40-A4F7-1C4B-951C-BEB837EF6126}" type="presOf" srcId="{BA95018E-4D58-5A46-8427-AAFFE6A4EBFD}" destId="{AA38DD5B-4A53-E244-9F56-E3B07101B4A1}" srcOrd="0" destOrd="1" presId="urn:microsoft.com/office/officeart/2005/8/layout/cycle3"/>
    <dgm:cxn modelId="{49557E4A-F5D2-AE43-B456-114245539969}" type="presOf" srcId="{CB93838D-FD5E-8E46-AFC3-F25A50F7D0C7}" destId="{D08445B0-DECF-F84B-AD52-286496C18E12}" srcOrd="0" destOrd="1" presId="urn:microsoft.com/office/officeart/2005/8/layout/cycle3"/>
    <dgm:cxn modelId="{F6D71557-EDC9-9743-8E39-E3EF194DE622}" type="presOf" srcId="{6727D4A5-3046-BD44-A144-EC8C7B073822}" destId="{5417F79E-0331-9149-9C3D-2305A09DE16E}" srcOrd="0" destOrd="0" presId="urn:microsoft.com/office/officeart/2005/8/layout/cycle3"/>
    <dgm:cxn modelId="{6C5C0276-C923-6243-B940-317ED17E602D}" type="presOf" srcId="{75F3FFCF-72FC-5747-9B63-5E38304EED18}" destId="{A49D61DD-6423-E341-BAE2-4B17AE1191EE}" srcOrd="0" destOrd="0" presId="urn:microsoft.com/office/officeart/2005/8/layout/cycle3"/>
    <dgm:cxn modelId="{1C04428A-70E9-C348-ACED-39A07455CD92}" srcId="{0D1D9479-8BD8-DC4D-88AE-6F446BABEE7E}" destId="{CB93838D-FD5E-8E46-AFC3-F25A50F7D0C7}" srcOrd="0" destOrd="0" parTransId="{B3964C3F-52B4-7F4C-BD50-755BB1A31901}" sibTransId="{4ECFDE3A-2155-5B49-BB9B-2E83D3EC4414}"/>
    <dgm:cxn modelId="{5915848A-5FDF-1543-A151-F465B299CCFB}" srcId="{6727D4A5-3046-BD44-A144-EC8C7B073822}" destId="{59775DC7-C0C6-6644-8BB1-C4727D891869}" srcOrd="3" destOrd="0" parTransId="{40651410-5CD1-4341-A39A-ADCC4F11788D}" sibTransId="{AD248092-4CFE-0342-9E48-220758A4DECD}"/>
    <dgm:cxn modelId="{1640538B-7FBF-E84C-9536-A0D58922C3C6}" type="presOf" srcId="{F4195DA2-3A42-0A4A-8737-94FE034327B7}" destId="{13616BE4-1A0A-D748-A9C8-E9BA557E9FD6}" srcOrd="0" destOrd="0" presId="urn:microsoft.com/office/officeart/2005/8/layout/cycle3"/>
    <dgm:cxn modelId="{DD969890-EA80-CF46-B967-45055C4DDCF4}" type="presOf" srcId="{0D1D9479-8BD8-DC4D-88AE-6F446BABEE7E}" destId="{D08445B0-DECF-F84B-AD52-286496C18E12}" srcOrd="0" destOrd="0" presId="urn:microsoft.com/office/officeart/2005/8/layout/cycle3"/>
    <dgm:cxn modelId="{02E5E39D-D1DA-6C46-9D13-9E2AB840ACE4}" type="presOf" srcId="{1A44D2DF-4715-7948-B303-5830AA88C1C1}" destId="{40B77E44-14BE-CF49-A4D8-63D546120742}" srcOrd="0" destOrd="0" presId="urn:microsoft.com/office/officeart/2005/8/layout/cycle3"/>
    <dgm:cxn modelId="{164A5CBF-F308-D74B-A469-07549FF8E6C4}" srcId="{59775DC7-C0C6-6644-8BB1-C4727D891869}" destId="{BA95018E-4D58-5A46-8427-AAFFE6A4EBFD}" srcOrd="0" destOrd="0" parTransId="{86E950A0-A413-D54D-A462-0A7F10DFFCE2}" sibTransId="{95D144D6-5861-7241-83B7-706F21001671}"/>
    <dgm:cxn modelId="{730844EF-8057-644B-94EB-62A91F2DF8AD}" srcId="{6727D4A5-3046-BD44-A144-EC8C7B073822}" destId="{0D1D9479-8BD8-DC4D-88AE-6F446BABEE7E}" srcOrd="1" destOrd="0" parTransId="{E51484CE-3115-AE4A-93DA-C886FC97A16D}" sibTransId="{1B4ACB9C-7904-D745-87BD-71A1EF9FA994}"/>
    <dgm:cxn modelId="{657B7AF7-9177-0543-B785-75681104DAE9}" type="presOf" srcId="{59775DC7-C0C6-6644-8BB1-C4727D891869}" destId="{AA38DD5B-4A53-E244-9F56-E3B07101B4A1}" srcOrd="0" destOrd="0" presId="urn:microsoft.com/office/officeart/2005/8/layout/cycle3"/>
    <dgm:cxn modelId="{89EBB7F7-E7D2-C84E-B878-E433A3535CA1}" srcId="{6727D4A5-3046-BD44-A144-EC8C7B073822}" destId="{F4195DA2-3A42-0A4A-8737-94FE034327B7}" srcOrd="4" destOrd="0" parTransId="{C0C06FAA-B209-084B-9BE7-8C7D20F25969}" sibTransId="{784AB873-E795-6846-8491-040C51CE6034}"/>
    <dgm:cxn modelId="{81BCB8FD-D802-BF4B-9BB3-1EE1E1FD7076}" srcId="{6727D4A5-3046-BD44-A144-EC8C7B073822}" destId="{1A44D2DF-4715-7948-B303-5830AA88C1C1}" srcOrd="2" destOrd="0" parTransId="{93F9E03E-4393-F249-9A2B-46BABCFCE7BE}" sibTransId="{213A02D3-D2EF-A048-B6E8-A23EA9085984}"/>
    <dgm:cxn modelId="{2461531A-A503-7942-BD4C-4D5AB2E5DA5B}" type="presParOf" srcId="{5417F79E-0331-9149-9C3D-2305A09DE16E}" destId="{E63980D6-8C4D-4143-BF30-13FCF05ECE67}" srcOrd="0" destOrd="0" presId="urn:microsoft.com/office/officeart/2005/8/layout/cycle3"/>
    <dgm:cxn modelId="{EED18C30-F328-FC40-B9B4-8FD84B66792E}" type="presParOf" srcId="{E63980D6-8C4D-4143-BF30-13FCF05ECE67}" destId="{CB79DAE2-1F97-E64B-B6B7-39B349A782E2}" srcOrd="0" destOrd="0" presId="urn:microsoft.com/office/officeart/2005/8/layout/cycle3"/>
    <dgm:cxn modelId="{6DC89C55-F534-A94C-87E9-0DA409AB4AE6}" type="presParOf" srcId="{E63980D6-8C4D-4143-BF30-13FCF05ECE67}" destId="{A49D61DD-6423-E341-BAE2-4B17AE1191EE}" srcOrd="1" destOrd="0" presId="urn:microsoft.com/office/officeart/2005/8/layout/cycle3"/>
    <dgm:cxn modelId="{067931B1-8771-F74F-A5A1-CC30590DDC49}" type="presParOf" srcId="{E63980D6-8C4D-4143-BF30-13FCF05ECE67}" destId="{D08445B0-DECF-F84B-AD52-286496C18E12}" srcOrd="2" destOrd="0" presId="urn:microsoft.com/office/officeart/2005/8/layout/cycle3"/>
    <dgm:cxn modelId="{4FA554A4-1944-0C47-80E8-F43F7B04F6FD}" type="presParOf" srcId="{E63980D6-8C4D-4143-BF30-13FCF05ECE67}" destId="{40B77E44-14BE-CF49-A4D8-63D546120742}" srcOrd="3" destOrd="0" presId="urn:microsoft.com/office/officeart/2005/8/layout/cycle3"/>
    <dgm:cxn modelId="{8DA5F910-2FD4-2D47-AD0E-1CECF9DC7034}" type="presParOf" srcId="{E63980D6-8C4D-4143-BF30-13FCF05ECE67}" destId="{AA38DD5B-4A53-E244-9F56-E3B07101B4A1}" srcOrd="4" destOrd="0" presId="urn:microsoft.com/office/officeart/2005/8/layout/cycle3"/>
    <dgm:cxn modelId="{A8FD28FA-217C-F54B-A552-5BB1B9B7B2AC}" type="presParOf" srcId="{E63980D6-8C4D-4143-BF30-13FCF05ECE67}" destId="{13616BE4-1A0A-D748-A9C8-E9BA557E9FD6}"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A0A54C-6CBB-3845-8506-2B93BA196812}">
      <dsp:nvSpPr>
        <dsp:cNvPr id="0" name=""/>
        <dsp:cNvSpPr/>
      </dsp:nvSpPr>
      <dsp:spPr>
        <a:xfrm>
          <a:off x="38" y="45281"/>
          <a:ext cx="3685337" cy="6336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0" i="0" kern="1200" dirty="0">
              <a:latin typeface="Helvetica Neue Light" panose="02000403000000020004" pitchFamily="2" charset="0"/>
              <a:ea typeface="Helvetica Neue Light" panose="02000403000000020004" pitchFamily="2" charset="0"/>
            </a:rPr>
            <a:t>Institutions as infrastructure</a:t>
          </a:r>
        </a:p>
      </dsp:txBody>
      <dsp:txXfrm>
        <a:off x="38" y="45281"/>
        <a:ext cx="3685337" cy="633600"/>
      </dsp:txXfrm>
    </dsp:sp>
    <dsp:sp modelId="{36DA45E6-F7DC-B243-A990-9216838482D3}">
      <dsp:nvSpPr>
        <dsp:cNvPr id="0" name=""/>
        <dsp:cNvSpPr/>
      </dsp:nvSpPr>
      <dsp:spPr>
        <a:xfrm>
          <a:off x="38" y="678881"/>
          <a:ext cx="3685337" cy="362717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World Bank projects</a:t>
          </a:r>
        </a:p>
        <a:p>
          <a:pPr marL="228600" lvl="1" indent="-228600" algn="l" defTabSz="977900">
            <a:lnSpc>
              <a:spcPct val="90000"/>
            </a:lnSpc>
            <a:spcBef>
              <a:spcPct val="0"/>
            </a:spcBef>
            <a:spcAft>
              <a:spcPct val="15000"/>
            </a:spcAft>
            <a:buChar char="•"/>
          </a:pP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Dams, roads systems, power plants and electrical grid, housing projects</a:t>
          </a:r>
        </a:p>
      </dsp:txBody>
      <dsp:txXfrm>
        <a:off x="38" y="678881"/>
        <a:ext cx="3685337" cy="3627174"/>
      </dsp:txXfrm>
    </dsp:sp>
    <dsp:sp modelId="{2C2FDF4C-5A5B-7C45-8DC1-DADA93697579}">
      <dsp:nvSpPr>
        <dsp:cNvPr id="0" name=""/>
        <dsp:cNvSpPr/>
      </dsp:nvSpPr>
      <dsp:spPr>
        <a:xfrm>
          <a:off x="4201323" y="45281"/>
          <a:ext cx="3685337" cy="633600"/>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b="0" i="0" kern="1200" dirty="0">
              <a:latin typeface="Helvetica Neue Light" panose="02000403000000020004" pitchFamily="2" charset="0"/>
              <a:ea typeface="Helvetica Neue Light" panose="02000403000000020004" pitchFamily="2" charset="0"/>
            </a:rPr>
            <a:t>Institutions as cognitive</a:t>
          </a:r>
        </a:p>
      </dsp:txBody>
      <dsp:txXfrm>
        <a:off x="4201323" y="45281"/>
        <a:ext cx="3685337" cy="633600"/>
      </dsp:txXfrm>
    </dsp:sp>
    <dsp:sp modelId="{7AE6E254-CE23-114E-BA8C-CCB1AB75E0B8}">
      <dsp:nvSpPr>
        <dsp:cNvPr id="0" name=""/>
        <dsp:cNvSpPr/>
      </dsp:nvSpPr>
      <dsp:spPr>
        <a:xfrm>
          <a:off x="4201323" y="678881"/>
          <a:ext cx="3685337" cy="3627174"/>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Analyses</a:t>
          </a:r>
        </a:p>
        <a:p>
          <a:pPr marL="457200" lvl="2" indent="-228600" algn="l" defTabSz="977900">
            <a:lnSpc>
              <a:spcPct val="90000"/>
            </a:lnSpc>
            <a:spcBef>
              <a:spcPct val="0"/>
            </a:spcBef>
            <a:spcAft>
              <a:spcPct val="15000"/>
            </a:spcAft>
            <a:buChar char="•"/>
          </a:pP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Rules</a:t>
          </a:r>
        </a:p>
        <a:p>
          <a:pPr marL="457200" lvl="2" indent="-228600" algn="l" defTabSz="977900">
            <a:lnSpc>
              <a:spcPct val="90000"/>
            </a:lnSpc>
            <a:spcBef>
              <a:spcPct val="0"/>
            </a:spcBef>
            <a:spcAft>
              <a:spcPct val="15000"/>
            </a:spcAft>
            <a:buChar char="•"/>
          </a:pP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Game-theoretic equilibria</a:t>
          </a:r>
        </a:p>
        <a:p>
          <a:pPr marL="228600" lvl="1" indent="-228600" algn="l" defTabSz="977900">
            <a:lnSpc>
              <a:spcPct val="90000"/>
            </a:lnSpc>
            <a:spcBef>
              <a:spcPct val="0"/>
            </a:spcBef>
            <a:spcAft>
              <a:spcPct val="15000"/>
            </a:spcAft>
            <a:buChar char="•"/>
          </a:pP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Representatives</a:t>
          </a:r>
        </a:p>
        <a:p>
          <a:pPr marL="457200" lvl="2" indent="-228600" algn="l" defTabSz="977900">
            <a:lnSpc>
              <a:spcPct val="90000"/>
            </a:lnSpc>
            <a:spcBef>
              <a:spcPct val="0"/>
            </a:spcBef>
            <a:spcAft>
              <a:spcPct val="15000"/>
            </a:spcAft>
            <a:buChar char="•"/>
          </a:pP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Institutional economics (</a:t>
          </a:r>
          <a:r>
            <a:rPr lang="en-US" sz="2200" b="0" i="0" kern="1200" dirty="0" err="1">
              <a:latin typeface="Helvetica Neue Light" panose="02000403000000020004" pitchFamily="2" charset="0"/>
              <a:ea typeface="Helvetica Neue Light" panose="02000403000000020004" pitchFamily="2" charset="0"/>
              <a:cs typeface="Helvetica Neue" panose="02000503000000020004" pitchFamily="2" charset="0"/>
            </a:rPr>
            <a:t>Ostrom</a:t>
          </a: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 Williamson, North)</a:t>
          </a:r>
        </a:p>
        <a:p>
          <a:pPr marL="457200" lvl="2" indent="-228600" algn="l" defTabSz="977900">
            <a:lnSpc>
              <a:spcPct val="90000"/>
            </a:lnSpc>
            <a:spcBef>
              <a:spcPct val="0"/>
            </a:spcBef>
            <a:spcAft>
              <a:spcPct val="15000"/>
            </a:spcAft>
            <a:buChar char="•"/>
          </a:pP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Norms and conventions (Lewis, </a:t>
          </a:r>
          <a:r>
            <a:rPr lang="en-US" sz="2200" b="0" i="0" kern="1200" dirty="0" err="1">
              <a:latin typeface="Helvetica Neue Light" panose="02000403000000020004" pitchFamily="2" charset="0"/>
              <a:ea typeface="Helvetica Neue Light" panose="02000403000000020004" pitchFamily="2" charset="0"/>
              <a:cs typeface="Helvetica Neue" panose="02000503000000020004" pitchFamily="2" charset="0"/>
            </a:rPr>
            <a:t>Bicchieri</a:t>
          </a:r>
          <a:r>
            <a:rPr lang="en-US" sz="2200" b="0" i="0" kern="1200" dirty="0">
              <a:latin typeface="Helvetica Neue Light" panose="02000403000000020004" pitchFamily="2" charset="0"/>
              <a:ea typeface="Helvetica Neue Light" panose="02000403000000020004" pitchFamily="2" charset="0"/>
              <a:cs typeface="Helvetica Neue" panose="02000503000000020004" pitchFamily="2" charset="0"/>
            </a:rPr>
            <a:t>)</a:t>
          </a:r>
        </a:p>
      </dsp:txBody>
      <dsp:txXfrm>
        <a:off x="4201323" y="678881"/>
        <a:ext cx="3685337" cy="36271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0EBA3-34B5-404B-A0BB-87A7A3360B02}">
      <dsp:nvSpPr>
        <dsp:cNvPr id="0" name=""/>
        <dsp:cNvSpPr/>
      </dsp:nvSpPr>
      <dsp:spPr>
        <a:xfrm>
          <a:off x="0"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sees cabinet</a:t>
          </a:r>
        </a:p>
      </dsp:txBody>
      <dsp:txXfrm>
        <a:off x="20505" y="20505"/>
        <a:ext cx="944827" cy="659078"/>
      </dsp:txXfrm>
    </dsp:sp>
    <dsp:sp modelId="{57B2F25A-0092-1646-A7B9-A3F9745FD1BE}">
      <dsp:nvSpPr>
        <dsp:cNvPr id="0" name=""/>
        <dsp:cNvSpPr/>
      </dsp:nvSpPr>
      <dsp:spPr>
        <a:xfrm>
          <a:off x="1084421"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84421" y="276697"/>
        <a:ext cx="146298" cy="146693"/>
      </dsp:txXfrm>
    </dsp:sp>
    <dsp:sp modelId="{F1BF4F29-56A0-CF4E-B2A2-5B45741BF28A}">
      <dsp:nvSpPr>
        <dsp:cNvPr id="0" name=""/>
        <dsp:cNvSpPr/>
      </dsp:nvSpPr>
      <dsp:spPr>
        <a:xfrm>
          <a:off x="1380172"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runs to cabinet</a:t>
          </a:r>
        </a:p>
      </dsp:txBody>
      <dsp:txXfrm>
        <a:off x="1400677" y="20505"/>
        <a:ext cx="944827" cy="659078"/>
      </dsp:txXfrm>
    </dsp:sp>
    <dsp:sp modelId="{8D75DCED-8407-9E48-B914-397EA35F1C58}">
      <dsp:nvSpPr>
        <dsp:cNvPr id="0" name=""/>
        <dsp:cNvSpPr/>
      </dsp:nvSpPr>
      <dsp:spPr>
        <a:xfrm>
          <a:off x="2464593"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64593" y="276697"/>
        <a:ext cx="146298" cy="146693"/>
      </dsp:txXfrm>
    </dsp:sp>
    <dsp:sp modelId="{EE482DFC-5480-254A-8247-B641DB6F6332}">
      <dsp:nvSpPr>
        <dsp:cNvPr id="0" name=""/>
        <dsp:cNvSpPr/>
      </dsp:nvSpPr>
      <dsp:spPr>
        <a:xfrm>
          <a:off x="2760345"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pulls on handle</a:t>
          </a:r>
        </a:p>
      </dsp:txBody>
      <dsp:txXfrm>
        <a:off x="2780850" y="20505"/>
        <a:ext cx="944827" cy="659078"/>
      </dsp:txXfrm>
    </dsp:sp>
    <dsp:sp modelId="{F180CE8A-3BAD-9C41-8766-B7BD382B0B83}">
      <dsp:nvSpPr>
        <dsp:cNvPr id="0" name=""/>
        <dsp:cNvSpPr/>
      </dsp:nvSpPr>
      <dsp:spPr>
        <a:xfrm>
          <a:off x="3844766"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844766" y="276697"/>
        <a:ext cx="146298" cy="146693"/>
      </dsp:txXfrm>
    </dsp:sp>
    <dsp:sp modelId="{A9D00661-C200-0046-BAA9-097A431D8900}">
      <dsp:nvSpPr>
        <dsp:cNvPr id="0" name=""/>
        <dsp:cNvSpPr/>
      </dsp:nvSpPr>
      <dsp:spPr>
        <a:xfrm>
          <a:off x="4140517"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Door opens</a:t>
          </a:r>
        </a:p>
      </dsp:txBody>
      <dsp:txXfrm>
        <a:off x="4161022" y="20505"/>
        <a:ext cx="944827" cy="659078"/>
      </dsp:txXfrm>
    </dsp:sp>
    <dsp:sp modelId="{DEFECC29-E368-324B-BBFD-43EDFE220C00}">
      <dsp:nvSpPr>
        <dsp:cNvPr id="0" name=""/>
        <dsp:cNvSpPr/>
      </dsp:nvSpPr>
      <dsp:spPr>
        <a:xfrm>
          <a:off x="5224938"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224938" y="276697"/>
        <a:ext cx="146298" cy="146693"/>
      </dsp:txXfrm>
    </dsp:sp>
    <dsp:sp modelId="{11E3388C-3835-BE40-8AA6-84B26DE0CD4C}">
      <dsp:nvSpPr>
        <dsp:cNvPr id="0" name=""/>
        <dsp:cNvSpPr/>
      </dsp:nvSpPr>
      <dsp:spPr>
        <a:xfrm>
          <a:off x="5520689"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takes tide pod</a:t>
          </a:r>
        </a:p>
      </dsp:txBody>
      <dsp:txXfrm>
        <a:off x="5541194" y="20505"/>
        <a:ext cx="944827" cy="659078"/>
      </dsp:txXfrm>
    </dsp:sp>
    <dsp:sp modelId="{CD0D9029-12A6-B649-ABD7-7A1454567B4E}">
      <dsp:nvSpPr>
        <dsp:cNvPr id="0" name=""/>
        <dsp:cNvSpPr/>
      </dsp:nvSpPr>
      <dsp:spPr>
        <a:xfrm>
          <a:off x="6605111"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605111" y="276697"/>
        <a:ext cx="146298" cy="146693"/>
      </dsp:txXfrm>
    </dsp:sp>
    <dsp:sp modelId="{7DBA8F92-2AD3-BF43-9716-42CE14154383}">
      <dsp:nvSpPr>
        <dsp:cNvPr id="0" name=""/>
        <dsp:cNvSpPr/>
      </dsp:nvSpPr>
      <dsp:spPr>
        <a:xfrm>
          <a:off x="6900862"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puts tide pod in mouth</a:t>
          </a:r>
        </a:p>
      </dsp:txBody>
      <dsp:txXfrm>
        <a:off x="6921367" y="20505"/>
        <a:ext cx="944827" cy="6590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0EBA3-34B5-404B-A0BB-87A7A3360B02}">
      <dsp:nvSpPr>
        <dsp:cNvPr id="0" name=""/>
        <dsp:cNvSpPr/>
      </dsp:nvSpPr>
      <dsp:spPr>
        <a:xfrm>
          <a:off x="0"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thinks about laundry</a:t>
          </a:r>
        </a:p>
      </dsp:txBody>
      <dsp:txXfrm>
        <a:off x="20505" y="20505"/>
        <a:ext cx="944827" cy="659078"/>
      </dsp:txXfrm>
    </dsp:sp>
    <dsp:sp modelId="{57B2F25A-0092-1646-A7B9-A3F9745FD1BE}">
      <dsp:nvSpPr>
        <dsp:cNvPr id="0" name=""/>
        <dsp:cNvSpPr/>
      </dsp:nvSpPr>
      <dsp:spPr>
        <a:xfrm>
          <a:off x="1084421"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84421" y="276697"/>
        <a:ext cx="146298" cy="146693"/>
      </dsp:txXfrm>
    </dsp:sp>
    <dsp:sp modelId="{F1BF4F29-56A0-CF4E-B2A2-5B45741BF28A}">
      <dsp:nvSpPr>
        <dsp:cNvPr id="0" name=""/>
        <dsp:cNvSpPr/>
      </dsp:nvSpPr>
      <dsp:spPr>
        <a:xfrm>
          <a:off x="1380172"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goes to cabinet</a:t>
          </a:r>
        </a:p>
      </dsp:txBody>
      <dsp:txXfrm>
        <a:off x="1400677" y="20505"/>
        <a:ext cx="944827" cy="659078"/>
      </dsp:txXfrm>
    </dsp:sp>
    <dsp:sp modelId="{8D75DCED-8407-9E48-B914-397EA35F1C58}">
      <dsp:nvSpPr>
        <dsp:cNvPr id="0" name=""/>
        <dsp:cNvSpPr/>
      </dsp:nvSpPr>
      <dsp:spPr>
        <a:xfrm>
          <a:off x="2464593"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64593" y="276697"/>
        <a:ext cx="146298" cy="146693"/>
      </dsp:txXfrm>
    </dsp:sp>
    <dsp:sp modelId="{EE482DFC-5480-254A-8247-B641DB6F6332}">
      <dsp:nvSpPr>
        <dsp:cNvPr id="0" name=""/>
        <dsp:cNvSpPr/>
      </dsp:nvSpPr>
      <dsp:spPr>
        <a:xfrm>
          <a:off x="2760345"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pulls on handle</a:t>
          </a:r>
        </a:p>
      </dsp:txBody>
      <dsp:txXfrm>
        <a:off x="2780850" y="20505"/>
        <a:ext cx="944827" cy="659078"/>
      </dsp:txXfrm>
    </dsp:sp>
    <dsp:sp modelId="{F180CE8A-3BAD-9C41-8766-B7BD382B0B83}">
      <dsp:nvSpPr>
        <dsp:cNvPr id="0" name=""/>
        <dsp:cNvSpPr/>
      </dsp:nvSpPr>
      <dsp:spPr>
        <a:xfrm>
          <a:off x="3844766"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844766" y="276697"/>
        <a:ext cx="146298" cy="146693"/>
      </dsp:txXfrm>
    </dsp:sp>
    <dsp:sp modelId="{A9D00661-C200-0046-BAA9-097A431D8900}">
      <dsp:nvSpPr>
        <dsp:cNvPr id="0" name=""/>
        <dsp:cNvSpPr/>
      </dsp:nvSpPr>
      <dsp:spPr>
        <a:xfrm>
          <a:off x="4140517"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Door opens</a:t>
          </a:r>
        </a:p>
      </dsp:txBody>
      <dsp:txXfrm>
        <a:off x="4161022" y="20505"/>
        <a:ext cx="944827" cy="659078"/>
      </dsp:txXfrm>
    </dsp:sp>
    <dsp:sp modelId="{DEFECC29-E368-324B-BBFD-43EDFE220C00}">
      <dsp:nvSpPr>
        <dsp:cNvPr id="0" name=""/>
        <dsp:cNvSpPr/>
      </dsp:nvSpPr>
      <dsp:spPr>
        <a:xfrm>
          <a:off x="5224938"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224938" y="276697"/>
        <a:ext cx="146298" cy="146693"/>
      </dsp:txXfrm>
    </dsp:sp>
    <dsp:sp modelId="{11E3388C-3835-BE40-8AA6-84B26DE0CD4C}">
      <dsp:nvSpPr>
        <dsp:cNvPr id="0" name=""/>
        <dsp:cNvSpPr/>
      </dsp:nvSpPr>
      <dsp:spPr>
        <a:xfrm>
          <a:off x="5520689"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takes tide pod</a:t>
          </a:r>
        </a:p>
      </dsp:txBody>
      <dsp:txXfrm>
        <a:off x="5541194" y="20505"/>
        <a:ext cx="944827" cy="659078"/>
      </dsp:txXfrm>
    </dsp:sp>
    <dsp:sp modelId="{CD0D9029-12A6-B649-ABD7-7A1454567B4E}">
      <dsp:nvSpPr>
        <dsp:cNvPr id="0" name=""/>
        <dsp:cNvSpPr/>
      </dsp:nvSpPr>
      <dsp:spPr>
        <a:xfrm>
          <a:off x="6605111"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605111" y="276697"/>
        <a:ext cx="146298" cy="146693"/>
      </dsp:txXfrm>
    </dsp:sp>
    <dsp:sp modelId="{7DBA8F92-2AD3-BF43-9716-42CE14154383}">
      <dsp:nvSpPr>
        <dsp:cNvPr id="0" name=""/>
        <dsp:cNvSpPr/>
      </dsp:nvSpPr>
      <dsp:spPr>
        <a:xfrm>
          <a:off x="6900862"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puts tide pod in washer</a:t>
          </a:r>
        </a:p>
      </dsp:txBody>
      <dsp:txXfrm>
        <a:off x="6921367" y="20505"/>
        <a:ext cx="944827" cy="65907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B4258-978A-A64B-AC9A-99F028ECC6C7}">
      <dsp:nvSpPr>
        <dsp:cNvPr id="0" name=""/>
        <dsp:cNvSpPr/>
      </dsp:nvSpPr>
      <dsp:spPr>
        <a:xfrm>
          <a:off x="2182" y="148895"/>
          <a:ext cx="2127653" cy="37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Objects</a:t>
          </a:r>
        </a:p>
      </dsp:txBody>
      <dsp:txXfrm>
        <a:off x="2182" y="148895"/>
        <a:ext cx="2127653" cy="374400"/>
      </dsp:txXfrm>
    </dsp:sp>
    <dsp:sp modelId="{53B17FF8-CB41-274E-BC55-C184F918926A}">
      <dsp:nvSpPr>
        <dsp:cNvPr id="0" name=""/>
        <dsp:cNvSpPr/>
      </dsp:nvSpPr>
      <dsp:spPr>
        <a:xfrm>
          <a:off x="2182" y="523295"/>
          <a:ext cx="2127653" cy="29261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Child</a:t>
          </a:r>
        </a:p>
        <a:p>
          <a:pPr marL="228600" lvl="2" indent="-114300" algn="l" defTabSz="577850">
            <a:lnSpc>
              <a:spcPct val="90000"/>
            </a:lnSpc>
            <a:spcBef>
              <a:spcPct val="0"/>
            </a:spcBef>
            <a:spcAft>
              <a:spcPct val="15000"/>
            </a:spcAft>
            <a:buFont typeface="System Font Regular"/>
            <a:buChar char="-"/>
          </a:pPr>
          <a:r>
            <a:rPr lang="en-US" sz="1300" kern="1200" dirty="0"/>
            <a:t>Mental states, capacities</a:t>
          </a:r>
        </a:p>
        <a:p>
          <a:pPr marL="114300" lvl="1" indent="-114300" algn="l" defTabSz="577850">
            <a:lnSpc>
              <a:spcPct val="90000"/>
            </a:lnSpc>
            <a:spcBef>
              <a:spcPct val="0"/>
            </a:spcBef>
            <a:spcAft>
              <a:spcPct val="15000"/>
            </a:spcAft>
            <a:buFont typeface="System Font Regular"/>
            <a:buChar char="-"/>
          </a:pPr>
          <a:r>
            <a:rPr lang="en-US" sz="1300" kern="1200" dirty="0"/>
            <a:t>Bodily characteristics</a:t>
          </a:r>
        </a:p>
        <a:p>
          <a:pPr marL="228600" lvl="2" indent="-114300" algn="l" defTabSz="577850">
            <a:lnSpc>
              <a:spcPct val="90000"/>
            </a:lnSpc>
            <a:spcBef>
              <a:spcPct val="0"/>
            </a:spcBef>
            <a:spcAft>
              <a:spcPct val="15000"/>
            </a:spcAft>
            <a:buFont typeface="System Font Regular"/>
            <a:buChar char="-"/>
          </a:pPr>
          <a:r>
            <a:rPr lang="en-US" sz="1300" kern="1200" dirty="0"/>
            <a:t>Behaviors</a:t>
          </a:r>
        </a:p>
        <a:p>
          <a:pPr marL="114300" lvl="1" indent="-114300" algn="l" defTabSz="577850">
            <a:lnSpc>
              <a:spcPct val="90000"/>
            </a:lnSpc>
            <a:spcBef>
              <a:spcPct val="0"/>
            </a:spcBef>
            <a:spcAft>
              <a:spcPct val="15000"/>
            </a:spcAft>
            <a:buChar char="•"/>
          </a:pPr>
          <a:r>
            <a:rPr lang="en-US" sz="1300" kern="1200" dirty="0"/>
            <a:t>Adult</a:t>
          </a:r>
        </a:p>
        <a:p>
          <a:pPr marL="228600" lvl="2" indent="-114300" algn="l" defTabSz="577850">
            <a:lnSpc>
              <a:spcPct val="90000"/>
            </a:lnSpc>
            <a:spcBef>
              <a:spcPct val="0"/>
            </a:spcBef>
            <a:spcAft>
              <a:spcPct val="15000"/>
            </a:spcAft>
            <a:buFont typeface="System Font Regular"/>
            <a:buChar char="-"/>
          </a:pPr>
          <a:r>
            <a:rPr lang="en-US" sz="1300" kern="1200" dirty="0"/>
            <a:t>Mental states, capacities</a:t>
          </a:r>
        </a:p>
        <a:p>
          <a:pPr marL="228600" lvl="2" indent="-114300" algn="l" defTabSz="577850">
            <a:lnSpc>
              <a:spcPct val="90000"/>
            </a:lnSpc>
            <a:spcBef>
              <a:spcPct val="0"/>
            </a:spcBef>
            <a:spcAft>
              <a:spcPct val="15000"/>
            </a:spcAft>
            <a:buFont typeface="System Font Regular"/>
            <a:buChar char="-"/>
          </a:pPr>
          <a:r>
            <a:rPr lang="en-US" sz="1300" kern="1200" dirty="0"/>
            <a:t>Bodily characteristics</a:t>
          </a:r>
        </a:p>
        <a:p>
          <a:pPr marL="228600" lvl="2" indent="-114300" algn="l" defTabSz="577850">
            <a:lnSpc>
              <a:spcPct val="90000"/>
            </a:lnSpc>
            <a:spcBef>
              <a:spcPct val="0"/>
            </a:spcBef>
            <a:spcAft>
              <a:spcPct val="15000"/>
            </a:spcAft>
            <a:buFont typeface="System Font Regular"/>
            <a:buChar char="-"/>
          </a:pPr>
          <a:r>
            <a:rPr lang="en-US" sz="1300" kern="1200" dirty="0"/>
            <a:t>Behaviors</a:t>
          </a:r>
        </a:p>
        <a:p>
          <a:pPr marL="114300" lvl="1" indent="-114300" algn="l" defTabSz="577850">
            <a:lnSpc>
              <a:spcPct val="90000"/>
            </a:lnSpc>
            <a:spcBef>
              <a:spcPct val="0"/>
            </a:spcBef>
            <a:spcAft>
              <a:spcPct val="15000"/>
            </a:spcAft>
            <a:buChar char="•"/>
          </a:pPr>
          <a:r>
            <a:rPr lang="en-US" sz="1300" kern="1200" dirty="0"/>
            <a:t>Cabinet</a:t>
          </a:r>
        </a:p>
        <a:p>
          <a:pPr marL="228600" lvl="2" indent="-114300" algn="l" defTabSz="577850">
            <a:lnSpc>
              <a:spcPct val="90000"/>
            </a:lnSpc>
            <a:spcBef>
              <a:spcPct val="0"/>
            </a:spcBef>
            <a:spcAft>
              <a:spcPct val="15000"/>
            </a:spcAft>
            <a:buFont typeface="System Font Regular"/>
            <a:buChar char="-"/>
          </a:pPr>
          <a:r>
            <a:rPr lang="en-US" sz="1300" u="none" kern="1200" dirty="0"/>
            <a:t>Door</a:t>
          </a:r>
        </a:p>
        <a:p>
          <a:pPr marL="228600" lvl="2" indent="-114300" algn="l" defTabSz="577850">
            <a:lnSpc>
              <a:spcPct val="90000"/>
            </a:lnSpc>
            <a:spcBef>
              <a:spcPct val="0"/>
            </a:spcBef>
            <a:spcAft>
              <a:spcPct val="15000"/>
            </a:spcAft>
            <a:buFont typeface="System Font Regular"/>
            <a:buChar char="-"/>
          </a:pPr>
          <a:r>
            <a:rPr lang="en-US" sz="1300" u="none" kern="1200" dirty="0"/>
            <a:t>Handle</a:t>
          </a:r>
        </a:p>
        <a:p>
          <a:pPr marL="114300" lvl="1" indent="-114300" algn="l" defTabSz="577850">
            <a:lnSpc>
              <a:spcPct val="90000"/>
            </a:lnSpc>
            <a:spcBef>
              <a:spcPct val="0"/>
            </a:spcBef>
            <a:spcAft>
              <a:spcPct val="15000"/>
            </a:spcAft>
            <a:buChar char="•"/>
          </a:pPr>
          <a:r>
            <a:rPr lang="en-US" sz="1300" kern="1200" dirty="0"/>
            <a:t>Cabinet contents</a:t>
          </a:r>
        </a:p>
        <a:p>
          <a:pPr marL="228600" lvl="2" indent="-114300" algn="l" defTabSz="577850">
            <a:lnSpc>
              <a:spcPct val="90000"/>
            </a:lnSpc>
            <a:spcBef>
              <a:spcPct val="0"/>
            </a:spcBef>
            <a:spcAft>
              <a:spcPct val="15000"/>
            </a:spcAft>
            <a:buFont typeface="System Font Regular"/>
            <a:buChar char="-"/>
          </a:pPr>
          <a:r>
            <a:rPr lang="en-US" sz="1300" kern="1200" dirty="0"/>
            <a:t>Tide Pods</a:t>
          </a:r>
        </a:p>
      </dsp:txBody>
      <dsp:txXfrm>
        <a:off x="2182" y="523295"/>
        <a:ext cx="2127653" cy="2926169"/>
      </dsp:txXfrm>
    </dsp:sp>
    <dsp:sp modelId="{BE36589F-FE62-6049-8DDB-B37728ED8ADD}">
      <dsp:nvSpPr>
        <dsp:cNvPr id="0" name=""/>
        <dsp:cNvSpPr/>
      </dsp:nvSpPr>
      <dsp:spPr>
        <a:xfrm>
          <a:off x="2427706" y="148895"/>
          <a:ext cx="2127653" cy="37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Properties and relations</a:t>
          </a:r>
        </a:p>
      </dsp:txBody>
      <dsp:txXfrm>
        <a:off x="2427706" y="148895"/>
        <a:ext cx="2127653" cy="374400"/>
      </dsp:txXfrm>
    </dsp:sp>
    <dsp:sp modelId="{35132F5B-6192-494F-9C52-D7117138C492}">
      <dsp:nvSpPr>
        <dsp:cNvPr id="0" name=""/>
        <dsp:cNvSpPr/>
      </dsp:nvSpPr>
      <dsp:spPr>
        <a:xfrm>
          <a:off x="2427706" y="523295"/>
          <a:ext cx="2127653" cy="29261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Height(x)</a:t>
          </a:r>
        </a:p>
        <a:p>
          <a:pPr marL="114300" lvl="1" indent="-114300" algn="l" defTabSz="577850">
            <a:lnSpc>
              <a:spcPct val="90000"/>
            </a:lnSpc>
            <a:spcBef>
              <a:spcPct val="0"/>
            </a:spcBef>
            <a:spcAft>
              <a:spcPct val="15000"/>
            </a:spcAft>
            <a:buChar char="•"/>
          </a:pPr>
          <a:r>
            <a:rPr lang="en-US" sz="1300" kern="1200" dirty="0" err="1"/>
            <a:t>Pulling_on</a:t>
          </a:r>
          <a:r>
            <a:rPr lang="en-US" sz="1300" kern="1200" dirty="0"/>
            <a:t>(</a:t>
          </a:r>
          <a:r>
            <a:rPr lang="en-US" sz="1300" kern="1200" dirty="0" err="1"/>
            <a:t>x,y</a:t>
          </a:r>
          <a:r>
            <a:rPr lang="en-US" sz="1300" kern="1200" dirty="0"/>
            <a:t>)</a:t>
          </a:r>
        </a:p>
        <a:p>
          <a:pPr marL="114300" lvl="1" indent="-114300" algn="l" defTabSz="577850">
            <a:lnSpc>
              <a:spcPct val="90000"/>
            </a:lnSpc>
            <a:spcBef>
              <a:spcPct val="0"/>
            </a:spcBef>
            <a:spcAft>
              <a:spcPct val="15000"/>
            </a:spcAft>
            <a:buChar char="•"/>
          </a:pPr>
          <a:r>
            <a:rPr lang="en-US" sz="1300" kern="1200" dirty="0" err="1"/>
            <a:t>Running_to</a:t>
          </a:r>
          <a:r>
            <a:rPr lang="en-US" sz="1300" kern="1200" dirty="0"/>
            <a:t>(</a:t>
          </a:r>
          <a:r>
            <a:rPr lang="en-US" sz="1300" kern="1200" dirty="0" err="1"/>
            <a:t>x,y</a:t>
          </a:r>
          <a:r>
            <a:rPr lang="en-US" sz="1300" kern="1200" dirty="0"/>
            <a:t>)</a:t>
          </a:r>
        </a:p>
        <a:p>
          <a:pPr marL="114300" lvl="1" indent="-114300" algn="l" defTabSz="577850">
            <a:lnSpc>
              <a:spcPct val="90000"/>
            </a:lnSpc>
            <a:spcBef>
              <a:spcPct val="0"/>
            </a:spcBef>
            <a:spcAft>
              <a:spcPct val="15000"/>
            </a:spcAft>
            <a:buChar char="•"/>
          </a:pPr>
          <a:r>
            <a:rPr lang="en-US" sz="1300" kern="1200" dirty="0"/>
            <a:t>Open(x); Closed(x)</a:t>
          </a:r>
        </a:p>
        <a:p>
          <a:pPr marL="114300" lvl="1" indent="-114300" algn="l" defTabSz="577850">
            <a:lnSpc>
              <a:spcPct val="90000"/>
            </a:lnSpc>
            <a:spcBef>
              <a:spcPct val="0"/>
            </a:spcBef>
            <a:spcAft>
              <a:spcPct val="15000"/>
            </a:spcAft>
            <a:buChar char="•"/>
          </a:pPr>
          <a:r>
            <a:rPr lang="en-US" sz="1300" kern="1200" dirty="0" err="1"/>
            <a:t>Picks_up</a:t>
          </a:r>
          <a:r>
            <a:rPr lang="en-US" sz="1300" kern="1200" dirty="0"/>
            <a:t>(</a:t>
          </a:r>
          <a:r>
            <a:rPr lang="en-US" sz="1300" kern="1200" dirty="0" err="1"/>
            <a:t>x,y</a:t>
          </a:r>
          <a:r>
            <a:rPr lang="en-US" sz="1300" kern="1200" dirty="0"/>
            <a:t>)</a:t>
          </a:r>
        </a:p>
        <a:p>
          <a:pPr marL="114300" lvl="1" indent="-114300" algn="l" defTabSz="577850">
            <a:lnSpc>
              <a:spcPct val="90000"/>
            </a:lnSpc>
            <a:spcBef>
              <a:spcPct val="0"/>
            </a:spcBef>
            <a:spcAft>
              <a:spcPct val="15000"/>
            </a:spcAft>
            <a:buChar char="•"/>
          </a:pPr>
          <a:r>
            <a:rPr lang="en-US" sz="1300" kern="1200" dirty="0" err="1"/>
            <a:t>Puts_in_mouth</a:t>
          </a:r>
          <a:r>
            <a:rPr lang="en-US" sz="1300" kern="1200" dirty="0"/>
            <a:t>(</a:t>
          </a:r>
          <a:r>
            <a:rPr lang="en-US" sz="1300" kern="1200" dirty="0" err="1"/>
            <a:t>x,y</a:t>
          </a:r>
          <a:r>
            <a:rPr lang="en-US" sz="1300" kern="1200" dirty="0"/>
            <a:t>)</a:t>
          </a:r>
        </a:p>
      </dsp:txBody>
      <dsp:txXfrm>
        <a:off x="2427706" y="523295"/>
        <a:ext cx="2127653" cy="2926169"/>
      </dsp:txXfrm>
    </dsp:sp>
    <dsp:sp modelId="{87B52453-A66E-3340-B4C3-678BC4FEEDF0}">
      <dsp:nvSpPr>
        <dsp:cNvPr id="0" name=""/>
        <dsp:cNvSpPr/>
      </dsp:nvSpPr>
      <dsp:spPr>
        <a:xfrm>
          <a:off x="4853231" y="148895"/>
          <a:ext cx="2127653" cy="37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52832" rIns="92456" bIns="52832" numCol="1" spcCol="1270" anchor="ctr" anchorCtr="0">
          <a:noAutofit/>
        </a:bodyPr>
        <a:lstStyle/>
        <a:p>
          <a:pPr marL="0" lvl="0" indent="0" algn="ctr" defTabSz="577850">
            <a:lnSpc>
              <a:spcPct val="90000"/>
            </a:lnSpc>
            <a:spcBef>
              <a:spcPct val="0"/>
            </a:spcBef>
            <a:spcAft>
              <a:spcPct val="35000"/>
            </a:spcAft>
            <a:buNone/>
          </a:pPr>
          <a:r>
            <a:rPr lang="en-US" sz="1300" kern="1200" dirty="0"/>
            <a:t>Events</a:t>
          </a:r>
        </a:p>
      </dsp:txBody>
      <dsp:txXfrm>
        <a:off x="4853231" y="148895"/>
        <a:ext cx="2127653" cy="374400"/>
      </dsp:txXfrm>
    </dsp:sp>
    <dsp:sp modelId="{FB8C3A05-2638-EA46-86E4-EC1F08C90A0B}">
      <dsp:nvSpPr>
        <dsp:cNvPr id="0" name=""/>
        <dsp:cNvSpPr/>
      </dsp:nvSpPr>
      <dsp:spPr>
        <a:xfrm>
          <a:off x="4853231" y="523295"/>
          <a:ext cx="2127653" cy="2926169"/>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kern="1200" dirty="0"/>
            <a:t>Space of “</a:t>
          </a:r>
          <a:r>
            <a:rPr lang="en-US" sz="1300" kern="1200" dirty="0" err="1"/>
            <a:t>nomologically</a:t>
          </a:r>
          <a:r>
            <a:rPr lang="en-US" sz="1300" kern="1200" dirty="0"/>
            <a:t> possible” events affected by constraints, affordances, costs, etc.</a:t>
          </a:r>
        </a:p>
      </dsp:txBody>
      <dsp:txXfrm>
        <a:off x="4853231" y="523295"/>
        <a:ext cx="2127653" cy="292616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0EBA3-34B5-404B-A0BB-87A7A3360B02}">
      <dsp:nvSpPr>
        <dsp:cNvPr id="0" name=""/>
        <dsp:cNvSpPr/>
      </dsp:nvSpPr>
      <dsp:spPr>
        <a:xfrm>
          <a:off x="0"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sees cabinet</a:t>
          </a:r>
        </a:p>
      </dsp:txBody>
      <dsp:txXfrm>
        <a:off x="20505" y="20505"/>
        <a:ext cx="944827" cy="659078"/>
      </dsp:txXfrm>
    </dsp:sp>
    <dsp:sp modelId="{57B2F25A-0092-1646-A7B9-A3F9745FD1BE}">
      <dsp:nvSpPr>
        <dsp:cNvPr id="0" name=""/>
        <dsp:cNvSpPr/>
      </dsp:nvSpPr>
      <dsp:spPr>
        <a:xfrm>
          <a:off x="1084421"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84421" y="276697"/>
        <a:ext cx="146298" cy="146693"/>
      </dsp:txXfrm>
    </dsp:sp>
    <dsp:sp modelId="{F1BF4F29-56A0-CF4E-B2A2-5B45741BF28A}">
      <dsp:nvSpPr>
        <dsp:cNvPr id="0" name=""/>
        <dsp:cNvSpPr/>
      </dsp:nvSpPr>
      <dsp:spPr>
        <a:xfrm>
          <a:off x="1380172"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runs to cabinet</a:t>
          </a:r>
        </a:p>
      </dsp:txBody>
      <dsp:txXfrm>
        <a:off x="1400677" y="20505"/>
        <a:ext cx="944827" cy="659078"/>
      </dsp:txXfrm>
    </dsp:sp>
    <dsp:sp modelId="{8D75DCED-8407-9E48-B914-397EA35F1C58}">
      <dsp:nvSpPr>
        <dsp:cNvPr id="0" name=""/>
        <dsp:cNvSpPr/>
      </dsp:nvSpPr>
      <dsp:spPr>
        <a:xfrm>
          <a:off x="2464593"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64593" y="276697"/>
        <a:ext cx="146298" cy="146693"/>
      </dsp:txXfrm>
    </dsp:sp>
    <dsp:sp modelId="{EE482DFC-5480-254A-8247-B641DB6F6332}">
      <dsp:nvSpPr>
        <dsp:cNvPr id="0" name=""/>
        <dsp:cNvSpPr/>
      </dsp:nvSpPr>
      <dsp:spPr>
        <a:xfrm>
          <a:off x="2760345"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pulls on handle</a:t>
          </a:r>
        </a:p>
      </dsp:txBody>
      <dsp:txXfrm>
        <a:off x="2780850" y="20505"/>
        <a:ext cx="944827" cy="659078"/>
      </dsp:txXfrm>
    </dsp:sp>
    <dsp:sp modelId="{F180CE8A-3BAD-9C41-8766-B7BD382B0B83}">
      <dsp:nvSpPr>
        <dsp:cNvPr id="0" name=""/>
        <dsp:cNvSpPr/>
      </dsp:nvSpPr>
      <dsp:spPr>
        <a:xfrm>
          <a:off x="3844766"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844766" y="276697"/>
        <a:ext cx="146298" cy="146693"/>
      </dsp:txXfrm>
    </dsp:sp>
    <dsp:sp modelId="{A9D00661-C200-0046-BAA9-097A431D8900}">
      <dsp:nvSpPr>
        <dsp:cNvPr id="0" name=""/>
        <dsp:cNvSpPr/>
      </dsp:nvSpPr>
      <dsp:spPr>
        <a:xfrm>
          <a:off x="4140517"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Door opens</a:t>
          </a:r>
        </a:p>
      </dsp:txBody>
      <dsp:txXfrm>
        <a:off x="4161022" y="20505"/>
        <a:ext cx="944827" cy="659078"/>
      </dsp:txXfrm>
    </dsp:sp>
    <dsp:sp modelId="{DEFECC29-E368-324B-BBFD-43EDFE220C00}">
      <dsp:nvSpPr>
        <dsp:cNvPr id="0" name=""/>
        <dsp:cNvSpPr/>
      </dsp:nvSpPr>
      <dsp:spPr>
        <a:xfrm>
          <a:off x="5224938"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224938" y="276697"/>
        <a:ext cx="146298" cy="146693"/>
      </dsp:txXfrm>
    </dsp:sp>
    <dsp:sp modelId="{11E3388C-3835-BE40-8AA6-84B26DE0CD4C}">
      <dsp:nvSpPr>
        <dsp:cNvPr id="0" name=""/>
        <dsp:cNvSpPr/>
      </dsp:nvSpPr>
      <dsp:spPr>
        <a:xfrm>
          <a:off x="5520689"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takes tide pod</a:t>
          </a:r>
        </a:p>
      </dsp:txBody>
      <dsp:txXfrm>
        <a:off x="5541194" y="20505"/>
        <a:ext cx="944827" cy="659078"/>
      </dsp:txXfrm>
    </dsp:sp>
    <dsp:sp modelId="{CD0D9029-12A6-B649-ABD7-7A1454567B4E}">
      <dsp:nvSpPr>
        <dsp:cNvPr id="0" name=""/>
        <dsp:cNvSpPr/>
      </dsp:nvSpPr>
      <dsp:spPr>
        <a:xfrm>
          <a:off x="6605111"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605111" y="276697"/>
        <a:ext cx="146298" cy="146693"/>
      </dsp:txXfrm>
    </dsp:sp>
    <dsp:sp modelId="{7DBA8F92-2AD3-BF43-9716-42CE14154383}">
      <dsp:nvSpPr>
        <dsp:cNvPr id="0" name=""/>
        <dsp:cNvSpPr/>
      </dsp:nvSpPr>
      <dsp:spPr>
        <a:xfrm>
          <a:off x="6900862"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Child puts tide pod in mouth</a:t>
          </a:r>
        </a:p>
      </dsp:txBody>
      <dsp:txXfrm>
        <a:off x="6921367" y="20505"/>
        <a:ext cx="944827" cy="65907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0EBA3-34B5-404B-A0BB-87A7A3360B02}">
      <dsp:nvSpPr>
        <dsp:cNvPr id="0" name=""/>
        <dsp:cNvSpPr/>
      </dsp:nvSpPr>
      <dsp:spPr>
        <a:xfrm>
          <a:off x="0"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thinks about laundry</a:t>
          </a:r>
        </a:p>
      </dsp:txBody>
      <dsp:txXfrm>
        <a:off x="20505" y="20505"/>
        <a:ext cx="944827" cy="659078"/>
      </dsp:txXfrm>
    </dsp:sp>
    <dsp:sp modelId="{57B2F25A-0092-1646-A7B9-A3F9745FD1BE}">
      <dsp:nvSpPr>
        <dsp:cNvPr id="0" name=""/>
        <dsp:cNvSpPr/>
      </dsp:nvSpPr>
      <dsp:spPr>
        <a:xfrm>
          <a:off x="1084421"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084421" y="276697"/>
        <a:ext cx="146298" cy="146693"/>
      </dsp:txXfrm>
    </dsp:sp>
    <dsp:sp modelId="{F1BF4F29-56A0-CF4E-B2A2-5B45741BF28A}">
      <dsp:nvSpPr>
        <dsp:cNvPr id="0" name=""/>
        <dsp:cNvSpPr/>
      </dsp:nvSpPr>
      <dsp:spPr>
        <a:xfrm>
          <a:off x="1380172"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goes to cabinet</a:t>
          </a:r>
        </a:p>
      </dsp:txBody>
      <dsp:txXfrm>
        <a:off x="1400677" y="20505"/>
        <a:ext cx="944827" cy="659078"/>
      </dsp:txXfrm>
    </dsp:sp>
    <dsp:sp modelId="{8D75DCED-8407-9E48-B914-397EA35F1C58}">
      <dsp:nvSpPr>
        <dsp:cNvPr id="0" name=""/>
        <dsp:cNvSpPr/>
      </dsp:nvSpPr>
      <dsp:spPr>
        <a:xfrm>
          <a:off x="2464593"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464593" y="276697"/>
        <a:ext cx="146298" cy="146693"/>
      </dsp:txXfrm>
    </dsp:sp>
    <dsp:sp modelId="{EE482DFC-5480-254A-8247-B641DB6F6332}">
      <dsp:nvSpPr>
        <dsp:cNvPr id="0" name=""/>
        <dsp:cNvSpPr/>
      </dsp:nvSpPr>
      <dsp:spPr>
        <a:xfrm>
          <a:off x="2760345"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pulls on handle</a:t>
          </a:r>
        </a:p>
      </dsp:txBody>
      <dsp:txXfrm>
        <a:off x="2780850" y="20505"/>
        <a:ext cx="944827" cy="659078"/>
      </dsp:txXfrm>
    </dsp:sp>
    <dsp:sp modelId="{F180CE8A-3BAD-9C41-8766-B7BD382B0B83}">
      <dsp:nvSpPr>
        <dsp:cNvPr id="0" name=""/>
        <dsp:cNvSpPr/>
      </dsp:nvSpPr>
      <dsp:spPr>
        <a:xfrm>
          <a:off x="3844766"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844766" y="276697"/>
        <a:ext cx="146298" cy="146693"/>
      </dsp:txXfrm>
    </dsp:sp>
    <dsp:sp modelId="{A9D00661-C200-0046-BAA9-097A431D8900}">
      <dsp:nvSpPr>
        <dsp:cNvPr id="0" name=""/>
        <dsp:cNvSpPr/>
      </dsp:nvSpPr>
      <dsp:spPr>
        <a:xfrm>
          <a:off x="4140517"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Door opens</a:t>
          </a:r>
        </a:p>
      </dsp:txBody>
      <dsp:txXfrm>
        <a:off x="4161022" y="20505"/>
        <a:ext cx="944827" cy="659078"/>
      </dsp:txXfrm>
    </dsp:sp>
    <dsp:sp modelId="{DEFECC29-E368-324B-BBFD-43EDFE220C00}">
      <dsp:nvSpPr>
        <dsp:cNvPr id="0" name=""/>
        <dsp:cNvSpPr/>
      </dsp:nvSpPr>
      <dsp:spPr>
        <a:xfrm>
          <a:off x="5224938"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224938" y="276697"/>
        <a:ext cx="146298" cy="146693"/>
      </dsp:txXfrm>
    </dsp:sp>
    <dsp:sp modelId="{11E3388C-3835-BE40-8AA6-84B26DE0CD4C}">
      <dsp:nvSpPr>
        <dsp:cNvPr id="0" name=""/>
        <dsp:cNvSpPr/>
      </dsp:nvSpPr>
      <dsp:spPr>
        <a:xfrm>
          <a:off x="5520689"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takes tide pod</a:t>
          </a:r>
        </a:p>
      </dsp:txBody>
      <dsp:txXfrm>
        <a:off x="5541194" y="20505"/>
        <a:ext cx="944827" cy="659078"/>
      </dsp:txXfrm>
    </dsp:sp>
    <dsp:sp modelId="{CD0D9029-12A6-B649-ABD7-7A1454567B4E}">
      <dsp:nvSpPr>
        <dsp:cNvPr id="0" name=""/>
        <dsp:cNvSpPr/>
      </dsp:nvSpPr>
      <dsp:spPr>
        <a:xfrm>
          <a:off x="6605111" y="227800"/>
          <a:ext cx="208997" cy="24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605111" y="276697"/>
        <a:ext cx="146298" cy="146693"/>
      </dsp:txXfrm>
    </dsp:sp>
    <dsp:sp modelId="{7DBA8F92-2AD3-BF43-9716-42CE14154383}">
      <dsp:nvSpPr>
        <dsp:cNvPr id="0" name=""/>
        <dsp:cNvSpPr/>
      </dsp:nvSpPr>
      <dsp:spPr>
        <a:xfrm>
          <a:off x="6900862" y="0"/>
          <a:ext cx="985837" cy="70008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Adult puts tide pod in washer</a:t>
          </a:r>
        </a:p>
      </dsp:txBody>
      <dsp:txXfrm>
        <a:off x="6921367" y="20505"/>
        <a:ext cx="944827" cy="6590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D61DD-6423-E341-BAE2-4B17AE1191EE}">
      <dsp:nvSpPr>
        <dsp:cNvPr id="0" name=""/>
        <dsp:cNvSpPr/>
      </dsp:nvSpPr>
      <dsp:spPr>
        <a:xfrm>
          <a:off x="1653823" y="-73534"/>
          <a:ext cx="4325590" cy="4325590"/>
        </a:xfrm>
        <a:prstGeom prst="circularArrow">
          <a:avLst>
            <a:gd name="adj1" fmla="val 5544"/>
            <a:gd name="adj2" fmla="val 330680"/>
            <a:gd name="adj3" fmla="val 13775842"/>
            <a:gd name="adj4" fmla="val 17386015"/>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9DAE2-1F97-E64B-B6B7-39B349A782E2}">
      <dsp:nvSpPr>
        <dsp:cNvPr id="0" name=""/>
        <dsp:cNvSpPr/>
      </dsp:nvSpPr>
      <dsp:spPr>
        <a:xfrm>
          <a:off x="2803825" y="-46384"/>
          <a:ext cx="2025587" cy="10127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Identify current system, desired outcomes to improve</a:t>
          </a:r>
        </a:p>
      </dsp:txBody>
      <dsp:txXfrm>
        <a:off x="2853265" y="3056"/>
        <a:ext cx="1926707" cy="913913"/>
      </dsp:txXfrm>
    </dsp:sp>
    <dsp:sp modelId="{D08445B0-DECF-F84B-AD52-286496C18E12}">
      <dsp:nvSpPr>
        <dsp:cNvPr id="0" name=""/>
        <dsp:cNvSpPr/>
      </dsp:nvSpPr>
      <dsp:spPr>
        <a:xfrm>
          <a:off x="4304683" y="1177528"/>
          <a:ext cx="2532511" cy="111414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Map out components of system, causal interactions</a:t>
          </a:r>
          <a:endParaRPr lang="en-US" sz="1600" kern="1200" dirty="0"/>
        </a:p>
        <a:p>
          <a:pPr marL="57150" lvl="1" indent="-57150" algn="l" defTabSz="488950">
            <a:lnSpc>
              <a:spcPct val="90000"/>
            </a:lnSpc>
            <a:spcBef>
              <a:spcPct val="0"/>
            </a:spcBef>
            <a:spcAft>
              <a:spcPct val="15000"/>
            </a:spcAft>
            <a:buChar char="•"/>
          </a:pPr>
          <a:r>
            <a:rPr lang="en-US" sz="1100" kern="1200" dirty="0"/>
            <a:t>Of which human contributions, choices, are just a part</a:t>
          </a:r>
        </a:p>
      </dsp:txBody>
      <dsp:txXfrm>
        <a:off x="4359071" y="1231916"/>
        <a:ext cx="2423735" cy="1005368"/>
      </dsp:txXfrm>
    </dsp:sp>
    <dsp:sp modelId="{40B77E44-14BE-CF49-A4D8-63D546120742}">
      <dsp:nvSpPr>
        <dsp:cNvPr id="0" name=""/>
        <dsp:cNvSpPr/>
      </dsp:nvSpPr>
      <dsp:spPr>
        <a:xfrm>
          <a:off x="4245859" y="3022172"/>
          <a:ext cx="2025587" cy="10127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Identify routes for transformation</a:t>
          </a:r>
          <a:endParaRPr lang="en-US" sz="1600" kern="1200" dirty="0"/>
        </a:p>
      </dsp:txBody>
      <dsp:txXfrm>
        <a:off x="4295299" y="3071612"/>
        <a:ext cx="1926707" cy="913913"/>
      </dsp:txXfrm>
    </dsp:sp>
    <dsp:sp modelId="{AA38DD5B-4A53-E244-9F56-E3B07101B4A1}">
      <dsp:nvSpPr>
        <dsp:cNvPr id="0" name=""/>
        <dsp:cNvSpPr/>
      </dsp:nvSpPr>
      <dsp:spPr>
        <a:xfrm>
          <a:off x="1448629" y="2947648"/>
          <a:ext cx="2090447" cy="120158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dirty="0"/>
            <a:t>Realizer search</a:t>
          </a:r>
        </a:p>
        <a:p>
          <a:pPr marL="57150" lvl="1" indent="-57150" algn="l" defTabSz="488950">
            <a:lnSpc>
              <a:spcPct val="90000"/>
            </a:lnSpc>
            <a:spcBef>
              <a:spcPct val="0"/>
            </a:spcBef>
            <a:spcAft>
              <a:spcPct val="15000"/>
            </a:spcAft>
            <a:buChar char="•"/>
          </a:pPr>
          <a:r>
            <a:rPr lang="en-US" sz="1100" kern="1200" dirty="0"/>
            <a:t>Instance existing kinds, anchor new kinds</a:t>
          </a:r>
        </a:p>
      </dsp:txBody>
      <dsp:txXfrm>
        <a:off x="1507286" y="3006305"/>
        <a:ext cx="1973133" cy="1084274"/>
      </dsp:txXfrm>
    </dsp:sp>
    <dsp:sp modelId="{13616BE4-1A0A-D748-A9C8-E9BA557E9FD6}">
      <dsp:nvSpPr>
        <dsp:cNvPr id="0" name=""/>
        <dsp:cNvSpPr/>
      </dsp:nvSpPr>
      <dsp:spPr>
        <a:xfrm>
          <a:off x="1049504" y="1228203"/>
          <a:ext cx="2025587" cy="101279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Empirical assessment</a:t>
          </a:r>
        </a:p>
      </dsp:txBody>
      <dsp:txXfrm>
        <a:off x="1098944" y="1277643"/>
        <a:ext cx="1926707" cy="91391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5265809" y="1"/>
            <a:ext cx="4028440" cy="351737"/>
          </a:xfrm>
          <a:prstGeom prst="rect">
            <a:avLst/>
          </a:prstGeom>
        </p:spPr>
        <p:txBody>
          <a:bodyPr vert="horz" lIns="93177" tIns="46589" rIns="93177" bIns="46589" rtlCol="0"/>
          <a:lstStyle>
            <a:lvl1pPr algn="r">
              <a:defRPr sz="1200"/>
            </a:lvl1pPr>
          </a:lstStyle>
          <a:p>
            <a:fld id="{3F2DF240-4D76-C545-AB80-687C8FCD6B40}" type="datetimeFigureOut">
              <a:rPr lang="en-US" smtClean="0"/>
              <a:t>11/8/19</a:t>
            </a:fld>
            <a:endParaRPr lang="en-US"/>
          </a:p>
        </p:txBody>
      </p:sp>
      <p:sp>
        <p:nvSpPr>
          <p:cNvPr id="4" name="Footer Placeholder 3"/>
          <p:cNvSpPr>
            <a:spLocks noGrp="1"/>
          </p:cNvSpPr>
          <p:nvPr>
            <p:ph type="ftr" sz="quarter" idx="2"/>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5265809" y="6658664"/>
            <a:ext cx="4028440" cy="351736"/>
          </a:xfrm>
          <a:prstGeom prst="rect">
            <a:avLst/>
          </a:prstGeom>
        </p:spPr>
        <p:txBody>
          <a:bodyPr vert="horz" lIns="93177" tIns="46589" rIns="93177" bIns="46589" rtlCol="0" anchor="b"/>
          <a:lstStyle>
            <a:lvl1pPr algn="r">
              <a:defRPr sz="1200"/>
            </a:lvl1pPr>
          </a:lstStyle>
          <a:p>
            <a:fld id="{3F920AA2-39D0-2949-BCFA-0B6B58224E9E}" type="slidenum">
              <a:rPr lang="en-US" smtClean="0"/>
              <a:t>‹#›</a:t>
            </a:fld>
            <a:endParaRPr lang="en-US"/>
          </a:p>
        </p:txBody>
      </p:sp>
    </p:spTree>
    <p:extLst>
      <p:ext uri="{BB962C8B-B14F-4D97-AF65-F5344CB8AC3E}">
        <p14:creationId xmlns:p14="http://schemas.microsoft.com/office/powerpoint/2010/main" val="20852148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FB0B4628-5577-C041-BBB9-CE32E74621FD}" type="datetimeFigureOut">
              <a:rPr lang="en-US" smtClean="0"/>
              <a:t>11/8/19</a:t>
            </a:fld>
            <a:endParaRPr lang="en-US"/>
          </a:p>
        </p:txBody>
      </p:sp>
      <p:sp>
        <p:nvSpPr>
          <p:cNvPr id="4" name="Slide Image Placeholder 3"/>
          <p:cNvSpPr>
            <a:spLocks noGrp="1" noRot="1" noChangeAspect="1"/>
          </p:cNvSpPr>
          <p:nvPr>
            <p:ph type="sldImg" idx="2"/>
          </p:nvPr>
        </p:nvSpPr>
        <p:spPr>
          <a:xfrm>
            <a:off x="3071813" y="876300"/>
            <a:ext cx="3152775"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860B30FD-63EF-314E-8BAC-0163C5B861F2}" type="slidenum">
              <a:rPr lang="en-US" smtClean="0"/>
              <a:t>‹#›</a:t>
            </a:fld>
            <a:endParaRPr lang="en-US"/>
          </a:p>
        </p:txBody>
      </p:sp>
    </p:spTree>
    <p:extLst>
      <p:ext uri="{BB962C8B-B14F-4D97-AF65-F5344CB8AC3E}">
        <p14:creationId xmlns:p14="http://schemas.microsoft.com/office/powerpoint/2010/main" val="1565337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000" dirty="0"/>
              <a:t>Nature</a:t>
            </a:r>
          </a:p>
          <a:p>
            <a:pPr marL="0" marR="0" indent="0" algn="l" defTabSz="914400" rtl="0" eaLnBrk="1" fontAlgn="auto" latinLnBrk="0" hangingPunct="1">
              <a:lnSpc>
                <a:spcPct val="100000"/>
              </a:lnSpc>
              <a:spcBef>
                <a:spcPts val="0"/>
              </a:spcBef>
              <a:spcAft>
                <a:spcPts val="0"/>
              </a:spcAft>
              <a:buClrTx/>
              <a:buSzTx/>
              <a:buFontTx/>
              <a:buNone/>
              <a:tabLst/>
              <a:defRPr/>
            </a:pPr>
            <a:r>
              <a:rPr lang="en-US" sz="4000" dirty="0"/>
              <a:t>AER</a:t>
            </a:r>
            <a:endParaRPr lang="en-US" sz="3600" dirty="0"/>
          </a:p>
          <a:p>
            <a:r>
              <a:rPr lang="en-US" sz="4000" dirty="0"/>
              <a:t>Natural scientists spending lots of time answering what is it</a:t>
            </a:r>
          </a:p>
          <a:p>
            <a:r>
              <a:rPr lang="en-US" sz="4000" dirty="0"/>
              <a:t>Social scientists, not so much</a:t>
            </a:r>
          </a:p>
          <a:p>
            <a:r>
              <a:rPr lang="en-US" sz="1200" dirty="0"/>
              <a:t>Why do</a:t>
            </a:r>
            <a:r>
              <a:rPr lang="en-US" sz="1200" baseline="0" dirty="0"/>
              <a:t> these questions </a:t>
            </a:r>
            <a:r>
              <a:rPr lang="en-US" sz="1200" dirty="0"/>
              <a:t>matter?</a:t>
            </a:r>
          </a:p>
          <a:p>
            <a:endParaRPr lang="en-US" dirty="0"/>
          </a:p>
        </p:txBody>
      </p:sp>
      <p:sp>
        <p:nvSpPr>
          <p:cNvPr id="4" name="Slide Number Placeholder 3"/>
          <p:cNvSpPr>
            <a:spLocks noGrp="1"/>
          </p:cNvSpPr>
          <p:nvPr>
            <p:ph type="sldNum" sz="quarter" idx="10"/>
          </p:nvPr>
        </p:nvSpPr>
        <p:spPr/>
        <p:txBody>
          <a:bodyPr/>
          <a:lstStyle/>
          <a:p>
            <a:fld id="{BE9D9358-94B8-4ED7-8902-93EC00BFA4A7}" type="slidenum">
              <a:rPr lang="en-US" smtClean="0"/>
              <a:t>3</a:t>
            </a:fld>
            <a:endParaRPr lang="en-US"/>
          </a:p>
        </p:txBody>
      </p:sp>
    </p:spTree>
    <p:extLst>
      <p:ext uri="{BB962C8B-B14F-4D97-AF65-F5344CB8AC3E}">
        <p14:creationId xmlns:p14="http://schemas.microsoft.com/office/powerpoint/2010/main" val="452345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100339"/>
          </a:xfrm>
        </p:spPr>
        <p:txBody>
          <a:bodyPr anchor="b"/>
          <a:lstStyle>
            <a:lvl1pPr algn="ctr">
              <a:defRPr sz="6000">
                <a:latin typeface="Helvetica Neue" charset="0"/>
                <a:ea typeface="Helvetica Neue" charset="0"/>
                <a:cs typeface="Helvetica Neue"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791609"/>
            <a:ext cx="6858000" cy="1655762"/>
          </a:xfrm>
        </p:spPr>
        <p:txBody>
          <a:bodyPr/>
          <a:lstStyle>
            <a:lvl1pPr marL="0" indent="0" algn="ctr">
              <a:buNone/>
              <a:defRPr sz="2400">
                <a:latin typeface="Helvetica Neue" charset="0"/>
                <a:ea typeface="Helvetica Neue" charset="0"/>
                <a:cs typeface="Helvetica Neue"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2E2514-CC74-7243-8218-FC92444878FE}"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E2514-CC74-7243-8218-FC92444878FE}"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2E2514-CC74-7243-8218-FC92444878FE}"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051079"/>
          </a:xfrm>
        </p:spPr>
        <p:txBody>
          <a:bodyPr>
            <a:normAutofit/>
          </a:bodyPr>
          <a:lstStyle>
            <a:lvl1pPr>
              <a:defRPr sz="4000" b="0" i="0">
                <a:latin typeface="Helvetica Neue Light" charset="0"/>
                <a:ea typeface="Helvetica Neue Light" charset="0"/>
                <a:cs typeface="Helvetica Neue Light" charset="0"/>
              </a:defRPr>
            </a:lvl1pPr>
          </a:lstStyle>
          <a:p>
            <a:r>
              <a:rPr lang="en-US" dirty="0"/>
              <a:t>Click to edit Master title style</a:t>
            </a:r>
          </a:p>
        </p:txBody>
      </p:sp>
      <p:sp>
        <p:nvSpPr>
          <p:cNvPr id="3" name="Content Placeholder 2"/>
          <p:cNvSpPr>
            <a:spLocks noGrp="1"/>
          </p:cNvSpPr>
          <p:nvPr>
            <p:ph idx="1"/>
          </p:nvPr>
        </p:nvSpPr>
        <p:spPr/>
        <p:txBody>
          <a:bodyPr/>
          <a:lstStyle>
            <a:lvl1pPr>
              <a:lnSpc>
                <a:spcPct val="110000"/>
              </a:lnSpc>
              <a:spcBef>
                <a:spcPts val="600"/>
              </a:spcBef>
              <a:spcAft>
                <a:spcPts val="400"/>
              </a:spcAft>
              <a:defRPr b="0" i="0">
                <a:latin typeface="Helvetica Neue Light" charset="0"/>
                <a:ea typeface="Helvetica Neue Light" charset="0"/>
                <a:cs typeface="Helvetica Neue Light" charset="0"/>
              </a:defRPr>
            </a:lvl1pPr>
            <a:lvl2pPr marL="685800" indent="-228600">
              <a:lnSpc>
                <a:spcPct val="110000"/>
              </a:lnSpc>
              <a:spcBef>
                <a:spcPts val="0"/>
              </a:spcBef>
              <a:spcAft>
                <a:spcPts val="400"/>
              </a:spcAft>
              <a:buFont typeface="Helvetica" charset="0"/>
              <a:buChar char="⁃"/>
              <a:defRPr b="0" i="0">
                <a:latin typeface="Helvetica Neue Light" charset="0"/>
                <a:ea typeface="Helvetica Neue Light" charset="0"/>
                <a:cs typeface="Helvetica Neue Light" charset="0"/>
              </a:defRPr>
            </a:lvl2pPr>
            <a:lvl3pPr>
              <a:lnSpc>
                <a:spcPct val="110000"/>
              </a:lnSpc>
              <a:spcBef>
                <a:spcPts val="0"/>
              </a:spcBef>
              <a:spcAft>
                <a:spcPts val="400"/>
              </a:spcAft>
              <a:defRPr b="0" i="0">
                <a:latin typeface="Helvetica Neue Light" charset="0"/>
                <a:ea typeface="Helvetica Neue Light" charset="0"/>
                <a:cs typeface="Helvetica Neue Light" charset="0"/>
              </a:defRPr>
            </a:lvl3pPr>
            <a:lvl4pPr marL="1600200" indent="-228600">
              <a:lnSpc>
                <a:spcPct val="90000"/>
              </a:lnSpc>
              <a:spcAft>
                <a:spcPts val="400"/>
              </a:spcAft>
              <a:buFont typeface="Helvetica" charset="0"/>
              <a:buChar char="⁃"/>
              <a:defRPr b="0" i="0">
                <a:latin typeface="Helvetica Neue Light" charset="0"/>
                <a:ea typeface="Helvetica Neue Light" charset="0"/>
                <a:cs typeface="Helvetica Neue Light" charset="0"/>
              </a:defRPr>
            </a:lvl4pPr>
            <a:lvl5pPr>
              <a:lnSpc>
                <a:spcPct val="90000"/>
              </a:lnSpc>
              <a:spcAft>
                <a:spcPts val="400"/>
              </a:spcAft>
              <a:defRPr b="0" i="0">
                <a:latin typeface="Helvetica Neue Light" charset="0"/>
                <a:ea typeface="Helvetica Neue Light" charset="0"/>
                <a:cs typeface="Helvetica Neue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D2E2514-CC74-7243-8218-FC92444878FE}"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Helvetica Neue" charset="0"/>
                <a:ea typeface="Helvetica Neue" charset="0"/>
                <a:cs typeface="Helvetica Neue" charset="0"/>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Helvetica Neue" charset="0"/>
                <a:ea typeface="Helvetica Neue" charset="0"/>
                <a:cs typeface="Helvetica Neue"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D2E2514-CC74-7243-8218-FC92444878FE}" type="datetimeFigureOut">
              <a:rPr lang="en-US" smtClean="0"/>
              <a:t>11/8/19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i="0">
                <a:latin typeface="Helvetica Neue Light" charset="0"/>
                <a:ea typeface="Helvetica Neue Light" charset="0"/>
                <a:cs typeface="Helvetica Neue Light" charset="0"/>
              </a:defRPr>
            </a:lvl1p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defRPr>
                <a:latin typeface="Helvetica Neue" charset="0"/>
                <a:ea typeface="Helvetica Neue" charset="0"/>
                <a:cs typeface="Helvetica Neue" charset="0"/>
              </a:defRPr>
            </a:lvl1pPr>
            <a:lvl2pPr>
              <a:defRPr>
                <a:latin typeface="Helvetica Neue" charset="0"/>
                <a:ea typeface="Helvetica Neue" charset="0"/>
                <a:cs typeface="Helvetica Neue" charset="0"/>
              </a:defRPr>
            </a:lvl2pPr>
            <a:lvl3pPr>
              <a:defRPr>
                <a:latin typeface="Helvetica Neue" charset="0"/>
                <a:ea typeface="Helvetica Neue" charset="0"/>
                <a:cs typeface="Helvetica Neue" charset="0"/>
              </a:defRPr>
            </a:lvl3pPr>
            <a:lvl4pPr>
              <a:defRPr>
                <a:latin typeface="Helvetica Neue" charset="0"/>
                <a:ea typeface="Helvetica Neue" charset="0"/>
                <a:cs typeface="Helvetica Neue" charset="0"/>
              </a:defRPr>
            </a:lvl4pPr>
            <a:lvl5pPr>
              <a:defRPr>
                <a:latin typeface="Helvetica Neue" charset="0"/>
                <a:ea typeface="Helvetica Neue" charset="0"/>
                <a:cs typeface="Helvetica Neue"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2E2514-CC74-7243-8218-FC92444878FE}" type="datetimeFigureOut">
              <a:rPr lang="en-US" smtClean="0"/>
              <a:t>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2E2514-CC74-7243-8218-FC92444878FE}" type="datetimeFigureOut">
              <a:rPr lang="en-US" smtClean="0"/>
              <a:t>11/8/19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2E2514-CC74-7243-8218-FC92444878FE}" type="datetimeFigureOut">
              <a:rPr lang="en-US" smtClean="0"/>
              <a:t>11/8/19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2E2514-CC74-7243-8218-FC92444878FE}" type="datetimeFigureOut">
              <a:rPr lang="en-US" smtClean="0"/>
              <a:t>11/8/19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2E2514-CC74-7243-8218-FC92444878FE}" type="datetimeFigureOut">
              <a:rPr lang="en-US" smtClean="0"/>
              <a:t>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D2E2514-CC74-7243-8218-FC92444878FE}" type="datetimeFigureOut">
              <a:rPr lang="en-US" smtClean="0"/>
              <a:t>11/8/19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3C132F-2E47-DA41-AEF6-BDFC2069D85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2E2514-CC74-7243-8218-FC92444878FE}" type="datetimeFigureOut">
              <a:rPr lang="en-US" smtClean="0"/>
              <a:t>11/8/19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3C132F-2E47-DA41-AEF6-BDFC2069D851}" type="slidenum">
              <a:rPr lang="en-US" smtClean="0"/>
              <a:t>‹#›</a:t>
            </a:fld>
            <a:endParaRPr lang="en-US"/>
          </a:p>
        </p:txBody>
      </p:sp>
    </p:spTree>
    <p:extLst>
      <p:ext uri="{BB962C8B-B14F-4D97-AF65-F5344CB8AC3E}">
        <p14:creationId xmlns:p14="http://schemas.microsoft.com/office/powerpoint/2010/main" val="212023194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86DD8-037A-154C-8DAD-C85489C9997E}"/>
              </a:ext>
            </a:extLst>
          </p:cNvPr>
          <p:cNvSpPr>
            <a:spLocks noGrp="1"/>
          </p:cNvSpPr>
          <p:nvPr>
            <p:ph type="ctrTitle"/>
          </p:nvPr>
        </p:nvSpPr>
        <p:spPr>
          <a:xfrm>
            <a:off x="685800" y="1122363"/>
            <a:ext cx="7772400" cy="2100339"/>
          </a:xfrm>
        </p:spPr>
        <p:txBody>
          <a:bodyPr>
            <a:normAutofit/>
          </a:bodyPr>
          <a:lstStyle/>
          <a:p>
            <a:r>
              <a:rPr lang="en-US" sz="4000" dirty="0">
                <a:latin typeface="Helvetica Neue Light" panose="02000403000000020004" pitchFamily="2" charset="0"/>
                <a:ea typeface="Helvetica Neue Light" panose="02000403000000020004" pitchFamily="2" charset="0"/>
              </a:rPr>
              <a:t>What are institutions and how do we change them?</a:t>
            </a:r>
            <a:endParaRPr lang="en-US" sz="4900" dirty="0">
              <a:latin typeface="Helvetica Neue Light" panose="02000403000000020004" pitchFamily="2" charset="0"/>
              <a:ea typeface="Helvetica Neue Light" panose="02000403000000020004" pitchFamily="2" charset="0"/>
            </a:endParaRPr>
          </a:p>
        </p:txBody>
      </p:sp>
      <p:sp>
        <p:nvSpPr>
          <p:cNvPr id="3" name="Subtitle 2">
            <a:extLst>
              <a:ext uri="{FF2B5EF4-FFF2-40B4-BE49-F238E27FC236}">
                <a16:creationId xmlns:a16="http://schemas.microsoft.com/office/drawing/2014/main" id="{EC404313-F072-5940-9BCA-C883D367854E}"/>
              </a:ext>
            </a:extLst>
          </p:cNvPr>
          <p:cNvSpPr>
            <a:spLocks noGrp="1"/>
          </p:cNvSpPr>
          <p:nvPr>
            <p:ph type="subTitle" idx="1"/>
          </p:nvPr>
        </p:nvSpPr>
        <p:spPr>
          <a:xfrm>
            <a:off x="1142999" y="3791609"/>
            <a:ext cx="7075311" cy="1655762"/>
          </a:xfrm>
        </p:spPr>
        <p:txBody>
          <a:bodyPr/>
          <a:lstStyle/>
          <a:p>
            <a:r>
              <a:rPr lang="en-US" dirty="0">
                <a:latin typeface="Helvetica Neue Light" panose="02000403000000020004" pitchFamily="2" charset="0"/>
                <a:ea typeface="Helvetica Neue Light" panose="02000403000000020004" pitchFamily="2" charset="0"/>
              </a:rPr>
              <a:t>Brian Epstein</a:t>
            </a:r>
          </a:p>
          <a:p>
            <a:r>
              <a:rPr lang="en-US" dirty="0">
                <a:latin typeface="Helvetica Neue Light" panose="02000403000000020004" pitchFamily="2" charset="0"/>
                <a:ea typeface="Helvetica Neue Light" panose="02000403000000020004" pitchFamily="2" charset="0"/>
              </a:rPr>
              <a:t>Boston Colloquium for Philosophy of Science,</a:t>
            </a:r>
            <a:br>
              <a:rPr lang="en-US" dirty="0">
                <a:latin typeface="Helvetica Neue Light" panose="02000403000000020004" pitchFamily="2" charset="0"/>
                <a:ea typeface="Helvetica Neue Light" panose="02000403000000020004" pitchFamily="2" charset="0"/>
              </a:rPr>
            </a:br>
            <a:r>
              <a:rPr lang="en-US" dirty="0">
                <a:latin typeface="Helvetica Neue Light" panose="02000403000000020004" pitchFamily="2" charset="0"/>
                <a:ea typeface="Helvetica Neue Light" panose="02000403000000020004" pitchFamily="2" charset="0"/>
              </a:rPr>
              <a:t>Boston University, October 2019</a:t>
            </a:r>
          </a:p>
        </p:txBody>
      </p:sp>
    </p:spTree>
    <p:extLst>
      <p:ext uri="{BB962C8B-B14F-4D97-AF65-F5344CB8AC3E}">
        <p14:creationId xmlns:p14="http://schemas.microsoft.com/office/powerpoint/2010/main" val="3880122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Ostrom</a:t>
            </a:r>
            <a:r>
              <a:rPr lang="en-US" dirty="0"/>
              <a:t> on the nature of institutions</a:t>
            </a:r>
          </a:p>
        </p:txBody>
      </p:sp>
      <p:sp>
        <p:nvSpPr>
          <p:cNvPr id="3" name="Content Placeholder 2"/>
          <p:cNvSpPr>
            <a:spLocks noGrp="1"/>
          </p:cNvSpPr>
          <p:nvPr>
            <p:ph idx="1"/>
          </p:nvPr>
        </p:nvSpPr>
        <p:spPr/>
        <p:txBody>
          <a:bodyPr>
            <a:normAutofit fontScale="62500" lnSpcReduction="20000"/>
          </a:bodyPr>
          <a:lstStyle/>
          <a:p>
            <a:r>
              <a:rPr lang="en-US" i="1" dirty="0"/>
              <a:t>“Institutions” can be defined as the sets of working rules that are used to determine who is eligible to make decisions in some arena, what actions are allowed or constrained, what aggregation rules will be used, what procedures must be followed, what information must or must not be provided, and what payoffs will be assigned to individuals dependent on their actions.</a:t>
            </a:r>
            <a:r>
              <a:rPr lang="en-US" dirty="0"/>
              <a:t> (Ostrom 1990 p. 51; Ostrom 1986)</a:t>
            </a:r>
          </a:p>
          <a:p>
            <a:r>
              <a:rPr lang="en-US" i="1" dirty="0"/>
              <a:t>All rules contain prescriptions that forbid, permit, or require some action or outcome.</a:t>
            </a:r>
          </a:p>
          <a:p>
            <a:r>
              <a:rPr lang="en-US" i="1" dirty="0"/>
              <a:t>Working rules are those actually used, monitored, and enforced when individuals make choices about the actions they will take</a:t>
            </a:r>
            <a:r>
              <a:rPr lang="en-US" dirty="0"/>
              <a:t> (Commons 1957)</a:t>
            </a:r>
          </a:p>
          <a:p>
            <a:r>
              <a:rPr lang="en-US" i="1" dirty="0"/>
              <a:t>One should not talk about a “rule” unless most people whose strategies are affected by it know of its existence and expect others to monitor behavior and to sanction nonconformance.</a:t>
            </a:r>
          </a:p>
          <a:p>
            <a:pPr lvl="1"/>
            <a:r>
              <a:rPr lang="en-US" dirty="0"/>
              <a:t>In other words, working rules are common knowledge and are monitored and enforced.</a:t>
            </a:r>
          </a:p>
        </p:txBody>
      </p:sp>
    </p:spTree>
    <p:extLst>
      <p:ext uri="{BB962C8B-B14F-4D97-AF65-F5344CB8AC3E}">
        <p14:creationId xmlns:p14="http://schemas.microsoft.com/office/powerpoint/2010/main" val="3292065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D1C52-D148-4677-9473-1E03D8146B5B}"/>
              </a:ext>
            </a:extLst>
          </p:cNvPr>
          <p:cNvSpPr>
            <a:spLocks noGrp="1"/>
          </p:cNvSpPr>
          <p:nvPr>
            <p:ph type="title"/>
          </p:nvPr>
        </p:nvSpPr>
        <p:spPr>
          <a:xfrm>
            <a:off x="628650" y="365125"/>
            <a:ext cx="7886700" cy="1325563"/>
          </a:xfrm>
        </p:spPr>
        <p:txBody>
          <a:bodyPr vert="horz" lIns="91440" tIns="45720" rIns="91440" bIns="45720" rtlCol="0" anchor="ctr">
            <a:normAutofit/>
          </a:bodyPr>
          <a:lstStyle/>
          <a:p>
            <a:r>
              <a:rPr lang="en-US" sz="4400" kern="1200" dirty="0">
                <a:solidFill>
                  <a:schemeClr val="tx1"/>
                </a:solidFill>
                <a:latin typeface="Helvetica Neue Light" panose="02000403000000020004" pitchFamily="2" charset="0"/>
                <a:ea typeface="Helvetica Neue Light" panose="02000403000000020004" pitchFamily="2" charset="0"/>
                <a:cs typeface="Helvetica Neue" panose="02000503000000020004" pitchFamily="2" charset="0"/>
              </a:rPr>
              <a:t>Open defecation in India</a:t>
            </a:r>
          </a:p>
        </p:txBody>
      </p:sp>
      <p:pic>
        <p:nvPicPr>
          <p:cNvPr id="6" name="Picture 5">
            <a:extLst>
              <a:ext uri="{FF2B5EF4-FFF2-40B4-BE49-F238E27FC236}">
                <a16:creationId xmlns:a16="http://schemas.microsoft.com/office/drawing/2014/main" id="{1BFA47C3-1977-41DE-A499-FB4B3BA4269E}"/>
              </a:ext>
            </a:extLst>
          </p:cNvPr>
          <p:cNvPicPr>
            <a:picLocks noChangeAspect="1"/>
          </p:cNvPicPr>
          <p:nvPr/>
        </p:nvPicPr>
        <p:blipFill>
          <a:blip r:embed="rId2"/>
          <a:stretch>
            <a:fillRect/>
          </a:stretch>
        </p:blipFill>
        <p:spPr>
          <a:xfrm>
            <a:off x="621506" y="1948896"/>
            <a:ext cx="7893844" cy="4104798"/>
          </a:xfrm>
          <a:prstGeom prst="rect">
            <a:avLst/>
          </a:prstGeom>
        </p:spPr>
      </p:pic>
    </p:spTree>
    <p:extLst>
      <p:ext uri="{BB962C8B-B14F-4D97-AF65-F5344CB8AC3E}">
        <p14:creationId xmlns:p14="http://schemas.microsoft.com/office/powerpoint/2010/main" val="180115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936F8-5E9E-4513-AF55-3054B2CDBCE2}"/>
              </a:ext>
            </a:extLst>
          </p:cNvPr>
          <p:cNvSpPr>
            <a:spLocks noGrp="1"/>
          </p:cNvSpPr>
          <p:nvPr>
            <p:ph type="title"/>
          </p:nvPr>
        </p:nvSpPr>
        <p:spPr/>
        <p:txBody>
          <a:bodyPr>
            <a:normAutofit fontScale="90000"/>
          </a:bodyPr>
          <a:lstStyle/>
          <a:p>
            <a:r>
              <a:rPr lang="en-US" dirty="0"/>
              <a:t>Open defecation: </a:t>
            </a:r>
            <a:r>
              <a:rPr lang="en-US" dirty="0" err="1"/>
              <a:t>Bicchieri</a:t>
            </a:r>
            <a:r>
              <a:rPr lang="en-US" dirty="0"/>
              <a:t> on norms</a:t>
            </a:r>
          </a:p>
        </p:txBody>
      </p:sp>
      <p:sp>
        <p:nvSpPr>
          <p:cNvPr id="3" name="Content Placeholder 2">
            <a:extLst>
              <a:ext uri="{FF2B5EF4-FFF2-40B4-BE49-F238E27FC236}">
                <a16:creationId xmlns:a16="http://schemas.microsoft.com/office/drawing/2014/main" id="{54D971CE-D63A-406D-8C30-894CA07C7BAF}"/>
              </a:ext>
            </a:extLst>
          </p:cNvPr>
          <p:cNvSpPr>
            <a:spLocks noGrp="1"/>
          </p:cNvSpPr>
          <p:nvPr>
            <p:ph idx="1"/>
          </p:nvPr>
        </p:nvSpPr>
        <p:spPr>
          <a:xfrm>
            <a:off x="475785" y="5218771"/>
            <a:ext cx="8039565" cy="1448846"/>
          </a:xfrm>
        </p:spPr>
        <p:txBody>
          <a:bodyPr>
            <a:normAutofit fontScale="92500"/>
          </a:bodyPr>
          <a:lstStyle/>
          <a:p>
            <a:r>
              <a:rPr lang="en-US" dirty="0"/>
              <a:t>Intervene by cultivating social norms in community</a:t>
            </a:r>
          </a:p>
          <a:p>
            <a:r>
              <a:rPr lang="en-US" dirty="0"/>
              <a:t>Cognitive states</a:t>
            </a:r>
          </a:p>
        </p:txBody>
      </p:sp>
      <p:pic>
        <p:nvPicPr>
          <p:cNvPr id="4" name="Content Placeholder 4">
            <a:extLst>
              <a:ext uri="{FF2B5EF4-FFF2-40B4-BE49-F238E27FC236}">
                <a16:creationId xmlns:a16="http://schemas.microsoft.com/office/drawing/2014/main" id="{B3364FEA-7591-468D-935E-162CD40A9BAD}"/>
              </a:ext>
            </a:extLst>
          </p:cNvPr>
          <p:cNvPicPr>
            <a:picLocks noChangeAspect="1"/>
          </p:cNvPicPr>
          <p:nvPr/>
        </p:nvPicPr>
        <p:blipFill>
          <a:blip r:embed="rId2"/>
          <a:stretch>
            <a:fillRect/>
          </a:stretch>
        </p:blipFill>
        <p:spPr>
          <a:xfrm>
            <a:off x="2265323" y="1503725"/>
            <a:ext cx="4460487" cy="3313638"/>
          </a:xfrm>
          <a:prstGeom prst="rect">
            <a:avLst/>
          </a:prstGeom>
        </p:spPr>
      </p:pic>
    </p:spTree>
    <p:extLst>
      <p:ext uri="{BB962C8B-B14F-4D97-AF65-F5344CB8AC3E}">
        <p14:creationId xmlns:p14="http://schemas.microsoft.com/office/powerpoint/2010/main" val="2659060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878DF-B1C9-4248-AD4C-4E7D14E5E80C}"/>
              </a:ext>
            </a:extLst>
          </p:cNvPr>
          <p:cNvSpPr>
            <a:spLocks noGrp="1"/>
          </p:cNvSpPr>
          <p:nvPr>
            <p:ph type="title"/>
          </p:nvPr>
        </p:nvSpPr>
        <p:spPr/>
        <p:txBody>
          <a:bodyPr/>
          <a:lstStyle/>
          <a:p>
            <a:r>
              <a:rPr lang="en-US" dirty="0"/>
              <a:t>Institutions and social ontology</a:t>
            </a:r>
          </a:p>
        </p:txBody>
      </p:sp>
      <p:sp>
        <p:nvSpPr>
          <p:cNvPr id="3" name="Content Placeholder 2">
            <a:extLst>
              <a:ext uri="{FF2B5EF4-FFF2-40B4-BE49-F238E27FC236}">
                <a16:creationId xmlns:a16="http://schemas.microsoft.com/office/drawing/2014/main" id="{8855AE0E-2BE3-4A90-B811-7DC6FBE9FA2E}"/>
              </a:ext>
            </a:extLst>
          </p:cNvPr>
          <p:cNvSpPr>
            <a:spLocks noGrp="1"/>
          </p:cNvSpPr>
          <p:nvPr>
            <p:ph idx="1"/>
          </p:nvPr>
        </p:nvSpPr>
        <p:spPr/>
        <p:txBody>
          <a:bodyPr>
            <a:normAutofit/>
          </a:bodyPr>
          <a:lstStyle/>
          <a:p>
            <a:r>
              <a:rPr lang="en-US" dirty="0"/>
              <a:t>Importance of institutions</a:t>
            </a:r>
          </a:p>
          <a:p>
            <a:r>
              <a:rPr lang="en-US" dirty="0"/>
              <a:t>Hypothesis: our diagnosis and design of institutions has been stymied by a misunderstanding of the nature of institutions</a:t>
            </a:r>
          </a:p>
          <a:p>
            <a:pPr lvl="1"/>
            <a:r>
              <a:rPr lang="en-US" dirty="0"/>
              <a:t>Relevance of social ontology to practice</a:t>
            </a:r>
          </a:p>
          <a:p>
            <a:r>
              <a:rPr lang="en-US" dirty="0"/>
              <a:t>Designing for robustness</a:t>
            </a:r>
          </a:p>
        </p:txBody>
      </p:sp>
    </p:spTree>
    <p:extLst>
      <p:ext uri="{BB962C8B-B14F-4D97-AF65-F5344CB8AC3E}">
        <p14:creationId xmlns:p14="http://schemas.microsoft.com/office/powerpoint/2010/main" val="6760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approaches to institutions</a:t>
            </a:r>
          </a:p>
        </p:txBody>
      </p:sp>
      <p:graphicFrame>
        <p:nvGraphicFramePr>
          <p:cNvPr id="4" name="Content Placeholder 3"/>
          <p:cNvGraphicFramePr>
            <a:graphicFrameLocks noGrp="1"/>
          </p:cNvGraphicFramePr>
          <p:nvPr>
            <p:ph idx="1"/>
          </p:nvPr>
        </p:nvGraphicFramePr>
        <p:xfrm>
          <a:off x="641713" y="1303110"/>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978834" y="5838949"/>
            <a:ext cx="6276462" cy="830997"/>
          </a:xfrm>
          <a:prstGeom prst="rect">
            <a:avLst/>
          </a:prstGeom>
          <a:noFill/>
        </p:spPr>
        <p:txBody>
          <a:bodyPr wrap="none" rtlCol="0">
            <a:spAutoFit/>
          </a:bodyPr>
          <a:lstStyle/>
          <a:p>
            <a:pPr marL="285750" indent="-285750">
              <a:buFont typeface="Arial" charset="0"/>
              <a:buChar char="•"/>
            </a:pPr>
            <a:r>
              <a:rPr lang="en-US" sz="2400" dirty="0">
                <a:latin typeface="Helvetica Neue Light"/>
                <a:ea typeface="Helvetica Neue" panose="02000503000000020004" pitchFamily="2" charset="0"/>
                <a:cs typeface="Helvetica Neue" panose="02000503000000020004" pitchFamily="2" charset="0"/>
              </a:rPr>
              <a:t>The second as a counter-reaction to the first</a:t>
            </a:r>
          </a:p>
          <a:p>
            <a:pPr marL="285750" indent="-285750">
              <a:buFont typeface="Arial" charset="0"/>
              <a:buChar char="•"/>
            </a:pPr>
            <a:r>
              <a:rPr lang="en-US" sz="2400" dirty="0">
                <a:latin typeface="Helvetica Neue Light"/>
                <a:ea typeface="Helvetica Neue" panose="02000503000000020004" pitchFamily="2" charset="0"/>
                <a:cs typeface="Helvetica Neue" panose="02000503000000020004" pitchFamily="2" charset="0"/>
              </a:rPr>
              <a:t>Over-reaction</a:t>
            </a:r>
          </a:p>
        </p:txBody>
      </p:sp>
    </p:spTree>
    <p:extLst>
      <p:ext uri="{BB962C8B-B14F-4D97-AF65-F5344CB8AC3E}">
        <p14:creationId xmlns:p14="http://schemas.microsoft.com/office/powerpoint/2010/main" val="34332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24A0A54C-6CBB-3845-8506-2B93BA19681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36DA45E6-F7DC-B243-A990-9216838482D3}"/>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2C2FDF4C-5A5B-7C45-8DC1-DADA93697579}"/>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7AE6E254-CE23-114E-BA8C-CCB1AB75E0B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cognitive and individualist overreaction</a:t>
            </a:r>
          </a:p>
        </p:txBody>
      </p:sp>
      <p:sp>
        <p:nvSpPr>
          <p:cNvPr id="3" name="Content Placeholder 2"/>
          <p:cNvSpPr>
            <a:spLocks noGrp="1"/>
          </p:cNvSpPr>
          <p:nvPr>
            <p:ph idx="1"/>
          </p:nvPr>
        </p:nvSpPr>
        <p:spPr/>
        <p:txBody>
          <a:bodyPr/>
          <a:lstStyle/>
          <a:p>
            <a:r>
              <a:rPr lang="en-US" dirty="0"/>
              <a:t>Institutions as cognitive</a:t>
            </a:r>
          </a:p>
          <a:p>
            <a:pPr lvl="1"/>
            <a:r>
              <a:rPr lang="en-US" dirty="0"/>
              <a:t>Game-theoretic and individualist models</a:t>
            </a:r>
          </a:p>
          <a:p>
            <a:r>
              <a:rPr lang="en-US" dirty="0"/>
              <a:t>Still, we should not return to the “big project” picture of institutions</a:t>
            </a:r>
          </a:p>
          <a:p>
            <a:r>
              <a:rPr lang="en-US" dirty="0"/>
              <a:t>A new approach for heterogeneous institutions</a:t>
            </a:r>
          </a:p>
          <a:p>
            <a:pPr lvl="1"/>
            <a:r>
              <a:rPr lang="en-US" dirty="0"/>
              <a:t>Mixed ontology</a:t>
            </a:r>
          </a:p>
          <a:p>
            <a:pPr lvl="1"/>
            <a:r>
              <a:rPr lang="en-US" dirty="0"/>
              <a:t>New approaches to modeling</a:t>
            </a:r>
          </a:p>
        </p:txBody>
      </p:sp>
      <p:sp>
        <p:nvSpPr>
          <p:cNvPr id="4" name="TextBox 3">
            <a:extLst>
              <a:ext uri="{FF2B5EF4-FFF2-40B4-BE49-F238E27FC236}">
                <a16:creationId xmlns:a16="http://schemas.microsoft.com/office/drawing/2014/main" id="{4DEBC85D-BBE7-F548-8773-97C09C9EBC70}"/>
              </a:ext>
            </a:extLst>
          </p:cNvPr>
          <p:cNvSpPr txBox="1"/>
          <p:nvPr/>
        </p:nvSpPr>
        <p:spPr>
          <a:xfrm>
            <a:off x="6171199" y="0"/>
            <a:ext cx="2972801" cy="369332"/>
          </a:xfrm>
          <a:prstGeom prst="rect">
            <a:avLst/>
          </a:prstGeom>
          <a:noFill/>
        </p:spPr>
        <p:txBody>
          <a:bodyPr wrap="none" rtlCol="0">
            <a:spAutoFit/>
          </a:bodyPr>
          <a:lstStyle/>
          <a:p>
            <a:r>
              <a:rPr lang="en-US" dirty="0">
                <a:solidFill>
                  <a:schemeClr val="bg1">
                    <a:lumMod val="50000"/>
                  </a:schemeClr>
                </a:solidFill>
              </a:rPr>
              <a:t>Brian Epstein, Tufts University</a:t>
            </a:r>
          </a:p>
        </p:txBody>
      </p:sp>
    </p:spTree>
    <p:extLst>
      <p:ext uri="{BB962C8B-B14F-4D97-AF65-F5344CB8AC3E}">
        <p14:creationId xmlns:p14="http://schemas.microsoft.com/office/powerpoint/2010/main" val="14678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DA116-D59A-0844-8D89-BB38131D2DB2}"/>
              </a:ext>
            </a:extLst>
          </p:cNvPr>
          <p:cNvSpPr>
            <a:spLocks noGrp="1"/>
          </p:cNvSpPr>
          <p:nvPr>
            <p:ph type="title"/>
          </p:nvPr>
        </p:nvSpPr>
        <p:spPr/>
        <p:txBody>
          <a:bodyPr/>
          <a:lstStyle/>
          <a:p>
            <a:r>
              <a:rPr lang="en-US" dirty="0"/>
              <a:t>The “new materialism”</a:t>
            </a:r>
          </a:p>
        </p:txBody>
      </p:sp>
      <p:sp>
        <p:nvSpPr>
          <p:cNvPr id="3" name="Content Placeholder 2">
            <a:extLst>
              <a:ext uri="{FF2B5EF4-FFF2-40B4-BE49-F238E27FC236}">
                <a16:creationId xmlns:a16="http://schemas.microsoft.com/office/drawing/2014/main" id="{4BB96FB6-8F94-064B-8A8B-16E13E8E5123}"/>
              </a:ext>
            </a:extLst>
          </p:cNvPr>
          <p:cNvSpPr>
            <a:spLocks noGrp="1"/>
          </p:cNvSpPr>
          <p:nvPr>
            <p:ph idx="1"/>
          </p:nvPr>
        </p:nvSpPr>
        <p:spPr/>
        <p:txBody>
          <a:bodyPr>
            <a:normAutofit lnSpcReduction="10000"/>
          </a:bodyPr>
          <a:lstStyle/>
          <a:p>
            <a:r>
              <a:rPr lang="en-US" dirty="0"/>
              <a:t>Practice theory (Bourdieu, Giddens, Schatzki, Rouse)</a:t>
            </a:r>
          </a:p>
          <a:p>
            <a:r>
              <a:rPr lang="en-US" dirty="0"/>
              <a:t>Materiality, flat ontologies (Barad, Latour, </a:t>
            </a:r>
            <a:r>
              <a:rPr lang="en-US" dirty="0" err="1"/>
              <a:t>DeLanda</a:t>
            </a:r>
            <a:r>
              <a:rPr lang="en-US" dirty="0"/>
              <a:t>)</a:t>
            </a:r>
          </a:p>
          <a:p>
            <a:endParaRPr lang="en-US" dirty="0"/>
          </a:p>
          <a:p>
            <a:r>
              <a:rPr lang="en-US" dirty="0"/>
              <a:t>Dissatisfied:</a:t>
            </a:r>
          </a:p>
          <a:p>
            <a:pPr lvl="1"/>
            <a:r>
              <a:rPr lang="en-US" dirty="0"/>
              <a:t>Hard to know what to do with it; not making much headway in analysis, modeling, policy</a:t>
            </a:r>
          </a:p>
          <a:p>
            <a:pPr lvl="1"/>
            <a:r>
              <a:rPr lang="en-US" dirty="0"/>
              <a:t>Some insights but also confusion and unclarity</a:t>
            </a:r>
          </a:p>
        </p:txBody>
      </p:sp>
    </p:spTree>
    <p:extLst>
      <p:ext uri="{BB962C8B-B14F-4D97-AF65-F5344CB8AC3E}">
        <p14:creationId xmlns:p14="http://schemas.microsoft.com/office/powerpoint/2010/main" val="2242068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E8B1E-C625-EE4E-9C24-A57D5355B867}"/>
              </a:ext>
            </a:extLst>
          </p:cNvPr>
          <p:cNvSpPr>
            <a:spLocks noGrp="1"/>
          </p:cNvSpPr>
          <p:nvPr>
            <p:ph type="title"/>
          </p:nvPr>
        </p:nvSpPr>
        <p:spPr/>
        <p:txBody>
          <a:bodyPr/>
          <a:lstStyle/>
          <a:p>
            <a:r>
              <a:rPr lang="en-US" dirty="0"/>
              <a:t>What are institutions?</a:t>
            </a:r>
          </a:p>
        </p:txBody>
      </p:sp>
      <p:sp>
        <p:nvSpPr>
          <p:cNvPr id="3" name="Content Placeholder 2">
            <a:extLst>
              <a:ext uri="{FF2B5EF4-FFF2-40B4-BE49-F238E27FC236}">
                <a16:creationId xmlns:a16="http://schemas.microsoft.com/office/drawing/2014/main" id="{15A2A18F-7B6E-EF42-8CF4-281585E630E2}"/>
              </a:ext>
            </a:extLst>
          </p:cNvPr>
          <p:cNvSpPr>
            <a:spLocks noGrp="1"/>
          </p:cNvSpPr>
          <p:nvPr>
            <p:ph idx="1"/>
          </p:nvPr>
        </p:nvSpPr>
        <p:spPr/>
        <p:txBody>
          <a:bodyPr>
            <a:normAutofit fontScale="92500" lnSpcReduction="20000"/>
          </a:bodyPr>
          <a:lstStyle/>
          <a:p>
            <a:r>
              <a:rPr lang="en-US" sz="2400" dirty="0"/>
              <a:t>Something right in the cognitivist literature</a:t>
            </a:r>
          </a:p>
          <a:p>
            <a:pPr lvl="1"/>
            <a:r>
              <a:rPr lang="en-US" sz="2100" dirty="0"/>
              <a:t>The idea of an institution as transforming a situation, changing outcomes</a:t>
            </a:r>
          </a:p>
          <a:p>
            <a:pPr lvl="1"/>
            <a:r>
              <a:rPr lang="en-US" sz="2100" dirty="0"/>
              <a:t>But not right about changing one choice situation to another choice situation</a:t>
            </a:r>
          </a:p>
          <a:p>
            <a:r>
              <a:rPr lang="en-US" sz="2400" dirty="0"/>
              <a:t>Search for realizers of “transforming” functional role</a:t>
            </a:r>
          </a:p>
          <a:p>
            <a:pPr lvl="1"/>
            <a:r>
              <a:rPr lang="en-US" sz="2000" dirty="0"/>
              <a:t>Clarify the role, but do not identify the institution with this role</a:t>
            </a:r>
          </a:p>
          <a:p>
            <a:r>
              <a:rPr lang="en-US" sz="2400" dirty="0"/>
              <a:t>Good institutions may be non-cognitive</a:t>
            </a:r>
          </a:p>
          <a:p>
            <a:pPr lvl="1"/>
            <a:r>
              <a:rPr lang="en-US" sz="2000" dirty="0"/>
              <a:t>Misleading metaphor: institutions are choices of the rules by which to play the game</a:t>
            </a:r>
          </a:p>
          <a:p>
            <a:pPr lvl="1"/>
            <a:r>
              <a:rPr lang="en-US" sz="2000" dirty="0"/>
              <a:t>Rather, setting up pathways by which a function is normally performed</a:t>
            </a:r>
          </a:p>
          <a:p>
            <a:pPr lvl="1"/>
            <a:r>
              <a:rPr lang="en-US" sz="2000" dirty="0"/>
              <a:t>Realizer may be cognitive, but typically is heterogeneous</a:t>
            </a:r>
          </a:p>
          <a:p>
            <a:endParaRPr lang="en-US" dirty="0"/>
          </a:p>
        </p:txBody>
      </p:sp>
    </p:spTree>
    <p:extLst>
      <p:ext uri="{BB962C8B-B14F-4D97-AF65-F5344CB8AC3E}">
        <p14:creationId xmlns:p14="http://schemas.microsoft.com/office/powerpoint/2010/main" val="2662989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409E2-C127-0D45-A9ED-1A8804F14DC3}"/>
              </a:ext>
            </a:extLst>
          </p:cNvPr>
          <p:cNvSpPr>
            <a:spLocks noGrp="1"/>
          </p:cNvSpPr>
          <p:nvPr>
            <p:ph type="title"/>
          </p:nvPr>
        </p:nvSpPr>
        <p:spPr/>
        <p:txBody>
          <a:bodyPr/>
          <a:lstStyle/>
          <a:p>
            <a:r>
              <a:rPr lang="en-US" dirty="0"/>
              <a:t>What are institutions?</a:t>
            </a:r>
          </a:p>
        </p:txBody>
      </p:sp>
      <p:sp>
        <p:nvSpPr>
          <p:cNvPr id="3" name="Content Placeholder 2">
            <a:extLst>
              <a:ext uri="{FF2B5EF4-FFF2-40B4-BE49-F238E27FC236}">
                <a16:creationId xmlns:a16="http://schemas.microsoft.com/office/drawing/2014/main" id="{0826256C-3B0F-3545-8E72-A4AA585966AB}"/>
              </a:ext>
            </a:extLst>
          </p:cNvPr>
          <p:cNvSpPr>
            <a:spLocks noGrp="1"/>
          </p:cNvSpPr>
          <p:nvPr>
            <p:ph idx="1"/>
          </p:nvPr>
        </p:nvSpPr>
        <p:spPr/>
        <p:txBody>
          <a:bodyPr>
            <a:normAutofit lnSpcReduction="10000"/>
          </a:bodyPr>
          <a:lstStyle/>
          <a:p>
            <a:r>
              <a:rPr lang="en-US" sz="2200" dirty="0"/>
              <a:t>Distinctions to be made</a:t>
            </a:r>
          </a:p>
          <a:p>
            <a:pPr lvl="1"/>
            <a:r>
              <a:rPr lang="en-US" sz="1800" dirty="0"/>
              <a:t>Role vs. realizer</a:t>
            </a:r>
          </a:p>
          <a:p>
            <a:pPr lvl="1"/>
            <a:r>
              <a:rPr lang="en-US" sz="1800" dirty="0"/>
              <a:t>Type vs. token</a:t>
            </a:r>
          </a:p>
          <a:p>
            <a:pPr lvl="1"/>
            <a:r>
              <a:rPr lang="en-US" sz="1800" dirty="0"/>
              <a:t>Single intervention (one incremental transformation or stratum) vs. a set of sedimented layers (a “stratigraphic section” or a “stratiform deposit”)</a:t>
            </a:r>
          </a:p>
          <a:p>
            <a:r>
              <a:rPr lang="en-US" sz="2000" dirty="0"/>
              <a:t>Example:</a:t>
            </a:r>
          </a:p>
          <a:p>
            <a:pPr lvl="1"/>
            <a:r>
              <a:rPr lang="en-US" sz="1800" dirty="0"/>
              <a:t>One simple institution as a realizer of a transforming function</a:t>
            </a:r>
          </a:p>
          <a:p>
            <a:pPr lvl="1"/>
            <a:r>
              <a:rPr lang="en-US" sz="1800" dirty="0"/>
              <a:t>Examine mainly one token but also consider the type of which it’s a token</a:t>
            </a:r>
          </a:p>
          <a:p>
            <a:pPr lvl="1"/>
            <a:r>
              <a:rPr lang="en-US" sz="1800" dirty="0"/>
              <a:t>Consider just one intervention (stratum) rather than a section of strata</a:t>
            </a:r>
          </a:p>
          <a:p>
            <a:r>
              <a:rPr lang="en-US" sz="2200" dirty="0"/>
              <a:t>But a general account of institutions will need a home for all the permutations of these distinctions</a:t>
            </a:r>
          </a:p>
        </p:txBody>
      </p:sp>
      <p:pic>
        <p:nvPicPr>
          <p:cNvPr id="4" name="Picture 3">
            <a:extLst>
              <a:ext uri="{FF2B5EF4-FFF2-40B4-BE49-F238E27FC236}">
                <a16:creationId xmlns:a16="http://schemas.microsoft.com/office/drawing/2014/main" id="{21C0B136-0D63-BA48-B634-41E3A4FC9097}"/>
              </a:ext>
            </a:extLst>
          </p:cNvPr>
          <p:cNvPicPr>
            <a:picLocks noChangeAspect="1"/>
          </p:cNvPicPr>
          <p:nvPr/>
        </p:nvPicPr>
        <p:blipFill>
          <a:blip r:embed="rId2"/>
          <a:stretch>
            <a:fillRect/>
          </a:stretch>
        </p:blipFill>
        <p:spPr>
          <a:xfrm>
            <a:off x="5496339" y="362104"/>
            <a:ext cx="3416300" cy="2268423"/>
          </a:xfrm>
          <a:prstGeom prst="rect">
            <a:avLst/>
          </a:prstGeom>
        </p:spPr>
      </p:pic>
    </p:spTree>
    <p:extLst>
      <p:ext uri="{BB962C8B-B14F-4D97-AF65-F5344CB8AC3E}">
        <p14:creationId xmlns:p14="http://schemas.microsoft.com/office/powerpoint/2010/main" val="83849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D5ACE-1CEE-BF44-8AB9-3393EC3B5BEB}"/>
              </a:ext>
            </a:extLst>
          </p:cNvPr>
          <p:cNvSpPr>
            <a:spLocks noGrp="1"/>
          </p:cNvSpPr>
          <p:nvPr>
            <p:ph type="title"/>
          </p:nvPr>
        </p:nvSpPr>
        <p:spPr/>
        <p:txBody>
          <a:bodyPr/>
          <a:lstStyle/>
          <a:p>
            <a:r>
              <a:rPr lang="en-US" dirty="0"/>
              <a:t>Toy example: childproofing</a:t>
            </a:r>
          </a:p>
        </p:txBody>
      </p:sp>
      <p:pic>
        <p:nvPicPr>
          <p:cNvPr id="4" name="Picture 3">
            <a:extLst>
              <a:ext uri="{FF2B5EF4-FFF2-40B4-BE49-F238E27FC236}">
                <a16:creationId xmlns:a16="http://schemas.microsoft.com/office/drawing/2014/main" id="{3BFCA39B-B2DD-2C45-8BCE-EE5839E76E0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a:xfrm>
            <a:off x="2315818" y="1208570"/>
            <a:ext cx="3963228" cy="5284304"/>
          </a:xfrm>
          <a:prstGeom prst="rect">
            <a:avLst/>
          </a:prstGeom>
        </p:spPr>
      </p:pic>
    </p:spTree>
    <p:extLst>
      <p:ext uri="{BB962C8B-B14F-4D97-AF65-F5344CB8AC3E}">
        <p14:creationId xmlns:p14="http://schemas.microsoft.com/office/powerpoint/2010/main" val="2895088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3641-5C4A-F24E-8AED-145C337EFDB7}"/>
              </a:ext>
            </a:extLst>
          </p:cNvPr>
          <p:cNvSpPr>
            <a:spLocks noGrp="1"/>
          </p:cNvSpPr>
          <p:nvPr>
            <p:ph type="title"/>
          </p:nvPr>
        </p:nvSpPr>
        <p:spPr/>
        <p:txBody>
          <a:bodyPr/>
          <a:lstStyle/>
          <a:p>
            <a:r>
              <a:rPr lang="en-US" i="1" dirty="0"/>
              <a:t>What is it? </a:t>
            </a:r>
            <a:r>
              <a:rPr lang="en-US" dirty="0"/>
              <a:t>vs. </a:t>
            </a:r>
            <a:r>
              <a:rPr lang="en-US" i="1" dirty="0"/>
              <a:t>How does it work?</a:t>
            </a:r>
          </a:p>
        </p:txBody>
      </p:sp>
      <p:pic>
        <p:nvPicPr>
          <p:cNvPr id="7" name="Content Placeholder 6">
            <a:extLst>
              <a:ext uri="{FF2B5EF4-FFF2-40B4-BE49-F238E27FC236}">
                <a16:creationId xmlns:a16="http://schemas.microsoft.com/office/drawing/2014/main" id="{CA73A08C-19B8-3645-9EE5-EBFC89A47D51}"/>
              </a:ext>
            </a:extLst>
          </p:cNvPr>
          <p:cNvPicPr>
            <a:picLocks noGrp="1" noChangeAspect="1"/>
          </p:cNvPicPr>
          <p:nvPr>
            <p:ph idx="1"/>
          </p:nvPr>
        </p:nvPicPr>
        <p:blipFill>
          <a:blip r:embed="rId2"/>
          <a:stretch>
            <a:fillRect/>
          </a:stretch>
        </p:blipFill>
        <p:spPr>
          <a:xfrm>
            <a:off x="698696" y="1825625"/>
            <a:ext cx="7746607" cy="4351338"/>
          </a:xfrm>
        </p:spPr>
      </p:pic>
    </p:spTree>
    <p:extLst>
      <p:ext uri="{BB962C8B-B14F-4D97-AF65-F5344CB8AC3E}">
        <p14:creationId xmlns:p14="http://schemas.microsoft.com/office/powerpoint/2010/main" val="231384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00EFE-9BCA-F642-B9AB-7E3B30E59746}"/>
              </a:ext>
            </a:extLst>
          </p:cNvPr>
          <p:cNvSpPr>
            <a:spLocks noGrp="1"/>
          </p:cNvSpPr>
          <p:nvPr>
            <p:ph type="title"/>
          </p:nvPr>
        </p:nvSpPr>
        <p:spPr/>
        <p:txBody>
          <a:bodyPr/>
          <a:lstStyle/>
          <a:p>
            <a:r>
              <a:rPr lang="en-US" dirty="0"/>
              <a:t>Childproofing</a:t>
            </a:r>
          </a:p>
        </p:txBody>
      </p:sp>
      <p:sp>
        <p:nvSpPr>
          <p:cNvPr id="3" name="Content Placeholder 2">
            <a:extLst>
              <a:ext uri="{FF2B5EF4-FFF2-40B4-BE49-F238E27FC236}">
                <a16:creationId xmlns:a16="http://schemas.microsoft.com/office/drawing/2014/main" id="{954C158C-F961-5641-A91C-AC943200EA81}"/>
              </a:ext>
            </a:extLst>
          </p:cNvPr>
          <p:cNvSpPr>
            <a:spLocks noGrp="1"/>
          </p:cNvSpPr>
          <p:nvPr>
            <p:ph idx="1"/>
          </p:nvPr>
        </p:nvSpPr>
        <p:spPr/>
        <p:txBody>
          <a:bodyPr>
            <a:noAutofit/>
          </a:bodyPr>
          <a:lstStyle/>
          <a:p>
            <a:r>
              <a:rPr lang="en-US" sz="2400" dirty="0"/>
              <a:t>Problem to solve: keeping Gabriel from opening the laundry cabinet and eating a Tide Pod.</a:t>
            </a:r>
          </a:p>
          <a:p>
            <a:r>
              <a:rPr lang="en-US" sz="2400" dirty="0"/>
              <a:t>Need for an “institution”</a:t>
            </a:r>
          </a:p>
          <a:p>
            <a:pPr lvl="1"/>
            <a:r>
              <a:rPr lang="en-US" sz="2000" dirty="0"/>
              <a:t>Very small scale, single layer</a:t>
            </a:r>
          </a:p>
          <a:p>
            <a:r>
              <a:rPr lang="en-US" sz="2400" dirty="0"/>
              <a:t>Current process for solving the problem: constant surveillance, grabbing him whenever he opens the cabinet</a:t>
            </a:r>
          </a:p>
          <a:p>
            <a:pPr lvl="1"/>
            <a:r>
              <a:rPr lang="en-US" sz="2000" dirty="0"/>
              <a:t>Exhausting, risky</a:t>
            </a:r>
          </a:p>
          <a:p>
            <a:r>
              <a:rPr lang="en-US" sz="2400" dirty="0"/>
              <a:t>Other needs to accommodate</a:t>
            </a:r>
          </a:p>
          <a:p>
            <a:pPr lvl="1"/>
            <a:r>
              <a:rPr lang="en-US" sz="2000" dirty="0"/>
              <a:t>I need to be able to get access to cabinet, in order to do laundry</a:t>
            </a:r>
          </a:p>
        </p:txBody>
      </p:sp>
    </p:spTree>
    <p:extLst>
      <p:ext uri="{BB962C8B-B14F-4D97-AF65-F5344CB8AC3E}">
        <p14:creationId xmlns:p14="http://schemas.microsoft.com/office/powerpoint/2010/main" val="236290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4D88-D576-9C47-B71B-49AD28E228A8}"/>
              </a:ext>
            </a:extLst>
          </p:cNvPr>
          <p:cNvSpPr>
            <a:spLocks noGrp="1"/>
          </p:cNvSpPr>
          <p:nvPr>
            <p:ph type="title"/>
          </p:nvPr>
        </p:nvSpPr>
        <p:spPr/>
        <p:txBody>
          <a:bodyPr/>
          <a:lstStyle/>
          <a:p>
            <a:r>
              <a:rPr lang="en-US" dirty="0"/>
              <a:t>One way of modeling the situation</a:t>
            </a:r>
          </a:p>
        </p:txBody>
      </p:sp>
      <p:graphicFrame>
        <p:nvGraphicFramePr>
          <p:cNvPr id="4" name="Content Placeholder 3">
            <a:extLst>
              <a:ext uri="{FF2B5EF4-FFF2-40B4-BE49-F238E27FC236}">
                <a16:creationId xmlns:a16="http://schemas.microsoft.com/office/drawing/2014/main" id="{78E6566D-F36F-FA41-992E-CE13560B46CC}"/>
              </a:ext>
            </a:extLst>
          </p:cNvPr>
          <p:cNvGraphicFramePr>
            <a:graphicFrameLocks noGrp="1"/>
          </p:cNvGraphicFramePr>
          <p:nvPr>
            <p:ph idx="1"/>
            <p:extLst>
              <p:ext uri="{D42A27DB-BD31-4B8C-83A1-F6EECF244321}">
                <p14:modId xmlns:p14="http://schemas.microsoft.com/office/powerpoint/2010/main" val="2548114029"/>
              </p:ext>
            </p:extLst>
          </p:nvPr>
        </p:nvGraphicFramePr>
        <p:xfrm>
          <a:off x="1970433" y="2138542"/>
          <a:ext cx="6100141" cy="3124062"/>
        </p:xfrm>
        <a:graphic>
          <a:graphicData uri="http://schemas.openxmlformats.org/drawingml/2006/table">
            <a:tbl>
              <a:tblPr firstRow="1" bandRow="1">
                <a:tableStyleId>{5940675A-B579-460E-94D1-54222C63F5DA}</a:tableStyleId>
              </a:tblPr>
              <a:tblGrid>
                <a:gridCol w="3038889">
                  <a:extLst>
                    <a:ext uri="{9D8B030D-6E8A-4147-A177-3AD203B41FA5}">
                      <a16:colId xmlns:a16="http://schemas.microsoft.com/office/drawing/2014/main" val="2601416786"/>
                    </a:ext>
                  </a:extLst>
                </a:gridCol>
                <a:gridCol w="3061252">
                  <a:extLst>
                    <a:ext uri="{9D8B030D-6E8A-4147-A177-3AD203B41FA5}">
                      <a16:colId xmlns:a16="http://schemas.microsoft.com/office/drawing/2014/main" val="2318701218"/>
                    </a:ext>
                  </a:extLst>
                </a:gridCol>
              </a:tblGrid>
              <a:tr h="1562031">
                <a:tc>
                  <a:txBody>
                    <a:bodyPr/>
                    <a:lstStyle/>
                    <a:p>
                      <a:endParaRPr lang="en-US" dirty="0"/>
                    </a:p>
                  </a:txBody>
                  <a:tcPr/>
                </a:tc>
                <a:tc>
                  <a:txBody>
                    <a:bodyPr/>
                    <a:lstStyle/>
                    <a:p>
                      <a:endParaRPr lang="en-US"/>
                    </a:p>
                  </a:txBody>
                  <a:tcPr/>
                </a:tc>
                <a:extLst>
                  <a:ext uri="{0D108BD9-81ED-4DB2-BD59-A6C34878D82A}">
                    <a16:rowId xmlns:a16="http://schemas.microsoft.com/office/drawing/2014/main" val="4063189183"/>
                  </a:ext>
                </a:extLst>
              </a:tr>
              <a:tr h="1562031">
                <a:tc>
                  <a:txBody>
                    <a:bodyPr/>
                    <a:lstStyle/>
                    <a:p>
                      <a:endParaRPr lang="en-US"/>
                    </a:p>
                  </a:txBody>
                  <a:tcPr/>
                </a:tc>
                <a:tc>
                  <a:txBody>
                    <a:bodyPr/>
                    <a:lstStyle/>
                    <a:p>
                      <a:endParaRPr lang="en-US" dirty="0"/>
                    </a:p>
                  </a:txBody>
                  <a:tcPr/>
                </a:tc>
                <a:extLst>
                  <a:ext uri="{0D108BD9-81ED-4DB2-BD59-A6C34878D82A}">
                    <a16:rowId xmlns:a16="http://schemas.microsoft.com/office/drawing/2014/main" val="2686987158"/>
                  </a:ext>
                </a:extLst>
              </a:tr>
            </a:tbl>
          </a:graphicData>
        </a:graphic>
      </p:graphicFrame>
      <p:sp>
        <p:nvSpPr>
          <p:cNvPr id="5" name="TextBox 4">
            <a:extLst>
              <a:ext uri="{FF2B5EF4-FFF2-40B4-BE49-F238E27FC236}">
                <a16:creationId xmlns:a16="http://schemas.microsoft.com/office/drawing/2014/main" id="{66A30486-445B-C44F-9BB5-D0983E6E3C6D}"/>
              </a:ext>
            </a:extLst>
          </p:cNvPr>
          <p:cNvSpPr txBox="1"/>
          <p:nvPr/>
        </p:nvSpPr>
        <p:spPr>
          <a:xfrm>
            <a:off x="4674095" y="1416205"/>
            <a:ext cx="692818" cy="400110"/>
          </a:xfrm>
          <a:prstGeom prst="rect">
            <a:avLst/>
          </a:prstGeom>
          <a:noFill/>
        </p:spPr>
        <p:txBody>
          <a:bodyPr wrap="none" rtlCol="0">
            <a:spAutoFit/>
          </a:bodyPr>
          <a:lstStyle/>
          <a:p>
            <a:pPr algn="ctr"/>
            <a:r>
              <a:rPr lang="en-US" sz="2000" b="1" dirty="0">
                <a:solidFill>
                  <a:srgbClr val="FF0000"/>
                </a:solidFill>
              </a:rPr>
              <a:t>child</a:t>
            </a:r>
          </a:p>
        </p:txBody>
      </p:sp>
      <p:sp>
        <p:nvSpPr>
          <p:cNvPr id="6" name="TextBox 5">
            <a:extLst>
              <a:ext uri="{FF2B5EF4-FFF2-40B4-BE49-F238E27FC236}">
                <a16:creationId xmlns:a16="http://schemas.microsoft.com/office/drawing/2014/main" id="{292B4121-8581-EC42-BE0C-8A561ADD1A1E}"/>
              </a:ext>
            </a:extLst>
          </p:cNvPr>
          <p:cNvSpPr txBox="1"/>
          <p:nvPr/>
        </p:nvSpPr>
        <p:spPr>
          <a:xfrm>
            <a:off x="367887" y="3515907"/>
            <a:ext cx="737702" cy="400110"/>
          </a:xfrm>
          <a:prstGeom prst="rect">
            <a:avLst/>
          </a:prstGeom>
          <a:noFill/>
        </p:spPr>
        <p:txBody>
          <a:bodyPr wrap="none" rtlCol="0">
            <a:spAutoFit/>
          </a:bodyPr>
          <a:lstStyle/>
          <a:p>
            <a:pPr algn="ctr"/>
            <a:r>
              <a:rPr lang="en-US" sz="2000" b="1" dirty="0">
                <a:solidFill>
                  <a:srgbClr val="0070C0"/>
                </a:solidFill>
              </a:rPr>
              <a:t>adult</a:t>
            </a:r>
          </a:p>
        </p:txBody>
      </p:sp>
      <p:sp>
        <p:nvSpPr>
          <p:cNvPr id="7" name="TextBox 6">
            <a:extLst>
              <a:ext uri="{FF2B5EF4-FFF2-40B4-BE49-F238E27FC236}">
                <a16:creationId xmlns:a16="http://schemas.microsoft.com/office/drawing/2014/main" id="{4C7C2467-1FDB-2043-BB44-523E2FDB085E}"/>
              </a:ext>
            </a:extLst>
          </p:cNvPr>
          <p:cNvSpPr txBox="1"/>
          <p:nvPr/>
        </p:nvSpPr>
        <p:spPr>
          <a:xfrm>
            <a:off x="1091603" y="2706663"/>
            <a:ext cx="878830" cy="646331"/>
          </a:xfrm>
          <a:prstGeom prst="rect">
            <a:avLst/>
          </a:prstGeom>
          <a:noFill/>
        </p:spPr>
        <p:txBody>
          <a:bodyPr wrap="none" rtlCol="0">
            <a:spAutoFit/>
          </a:bodyPr>
          <a:lstStyle/>
          <a:p>
            <a:pPr algn="r"/>
            <a:r>
              <a:rPr lang="en-US" dirty="0"/>
              <a:t>opens</a:t>
            </a:r>
            <a:br>
              <a:rPr lang="en-US" dirty="0"/>
            </a:br>
            <a:r>
              <a:rPr lang="en-US" dirty="0"/>
              <a:t>cabinet</a:t>
            </a:r>
          </a:p>
        </p:txBody>
      </p:sp>
      <p:sp>
        <p:nvSpPr>
          <p:cNvPr id="8" name="TextBox 7">
            <a:extLst>
              <a:ext uri="{FF2B5EF4-FFF2-40B4-BE49-F238E27FC236}">
                <a16:creationId xmlns:a16="http://schemas.microsoft.com/office/drawing/2014/main" id="{962F2493-8DA2-014A-8F5E-1CA9B46006E6}"/>
              </a:ext>
            </a:extLst>
          </p:cNvPr>
          <p:cNvSpPr txBox="1"/>
          <p:nvPr/>
        </p:nvSpPr>
        <p:spPr>
          <a:xfrm>
            <a:off x="1080446" y="4151337"/>
            <a:ext cx="889987" cy="646331"/>
          </a:xfrm>
          <a:prstGeom prst="rect">
            <a:avLst/>
          </a:prstGeom>
          <a:noFill/>
        </p:spPr>
        <p:txBody>
          <a:bodyPr wrap="none" rtlCol="0">
            <a:spAutoFit/>
          </a:bodyPr>
          <a:lstStyle/>
          <a:p>
            <a:pPr algn="r"/>
            <a:r>
              <a:rPr lang="en-US" dirty="0"/>
              <a:t>doesn’t</a:t>
            </a:r>
            <a:br>
              <a:rPr lang="en-US" dirty="0"/>
            </a:br>
            <a:r>
              <a:rPr lang="en-US" dirty="0"/>
              <a:t>open</a:t>
            </a:r>
          </a:p>
        </p:txBody>
      </p:sp>
      <p:sp>
        <p:nvSpPr>
          <p:cNvPr id="9" name="TextBox 8">
            <a:extLst>
              <a:ext uri="{FF2B5EF4-FFF2-40B4-BE49-F238E27FC236}">
                <a16:creationId xmlns:a16="http://schemas.microsoft.com/office/drawing/2014/main" id="{7857D045-C5F4-8D45-B37E-5F53D86E4187}"/>
              </a:ext>
            </a:extLst>
          </p:cNvPr>
          <p:cNvSpPr txBox="1"/>
          <p:nvPr/>
        </p:nvSpPr>
        <p:spPr>
          <a:xfrm>
            <a:off x="2569303" y="1735555"/>
            <a:ext cx="1502399" cy="369332"/>
          </a:xfrm>
          <a:prstGeom prst="rect">
            <a:avLst/>
          </a:prstGeom>
          <a:noFill/>
        </p:spPr>
        <p:txBody>
          <a:bodyPr wrap="none" rtlCol="0">
            <a:spAutoFit/>
          </a:bodyPr>
          <a:lstStyle/>
          <a:p>
            <a:pPr algn="ctr"/>
            <a:r>
              <a:rPr lang="en-US" dirty="0"/>
              <a:t>opens cabinet</a:t>
            </a:r>
          </a:p>
        </p:txBody>
      </p:sp>
      <p:sp>
        <p:nvSpPr>
          <p:cNvPr id="10" name="TextBox 9">
            <a:extLst>
              <a:ext uri="{FF2B5EF4-FFF2-40B4-BE49-F238E27FC236}">
                <a16:creationId xmlns:a16="http://schemas.microsoft.com/office/drawing/2014/main" id="{67AC4FC3-2740-9F47-8E01-B314B2820AEE}"/>
              </a:ext>
            </a:extLst>
          </p:cNvPr>
          <p:cNvSpPr txBox="1"/>
          <p:nvPr/>
        </p:nvSpPr>
        <p:spPr>
          <a:xfrm>
            <a:off x="5852466" y="1700265"/>
            <a:ext cx="1423788" cy="369332"/>
          </a:xfrm>
          <a:prstGeom prst="rect">
            <a:avLst/>
          </a:prstGeom>
          <a:noFill/>
        </p:spPr>
        <p:txBody>
          <a:bodyPr wrap="none" rtlCol="0">
            <a:spAutoFit/>
          </a:bodyPr>
          <a:lstStyle/>
          <a:p>
            <a:pPr algn="ctr"/>
            <a:r>
              <a:rPr lang="en-US" dirty="0"/>
              <a:t>doesn’t open</a:t>
            </a:r>
          </a:p>
        </p:txBody>
      </p:sp>
    </p:spTree>
    <p:extLst>
      <p:ext uri="{BB962C8B-B14F-4D97-AF65-F5344CB8AC3E}">
        <p14:creationId xmlns:p14="http://schemas.microsoft.com/office/powerpoint/2010/main" val="1424996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4D88-D576-9C47-B71B-49AD28E228A8}"/>
              </a:ext>
            </a:extLst>
          </p:cNvPr>
          <p:cNvSpPr>
            <a:spLocks noGrp="1"/>
          </p:cNvSpPr>
          <p:nvPr>
            <p:ph type="title"/>
          </p:nvPr>
        </p:nvSpPr>
        <p:spPr/>
        <p:txBody>
          <a:bodyPr/>
          <a:lstStyle/>
          <a:p>
            <a:r>
              <a:rPr lang="en-US" dirty="0"/>
              <a:t>One way of modeling the situation</a:t>
            </a:r>
          </a:p>
        </p:txBody>
      </p:sp>
      <p:graphicFrame>
        <p:nvGraphicFramePr>
          <p:cNvPr id="4" name="Content Placeholder 3">
            <a:extLst>
              <a:ext uri="{FF2B5EF4-FFF2-40B4-BE49-F238E27FC236}">
                <a16:creationId xmlns:a16="http://schemas.microsoft.com/office/drawing/2014/main" id="{78E6566D-F36F-FA41-992E-CE13560B46CC}"/>
              </a:ext>
            </a:extLst>
          </p:cNvPr>
          <p:cNvGraphicFramePr>
            <a:graphicFrameLocks noGrp="1"/>
          </p:cNvGraphicFramePr>
          <p:nvPr>
            <p:ph idx="1"/>
          </p:nvPr>
        </p:nvGraphicFramePr>
        <p:xfrm>
          <a:off x="1970433" y="2138542"/>
          <a:ext cx="6100141" cy="3124062"/>
        </p:xfrm>
        <a:graphic>
          <a:graphicData uri="http://schemas.openxmlformats.org/drawingml/2006/table">
            <a:tbl>
              <a:tblPr firstRow="1" bandRow="1">
                <a:tableStyleId>{5940675A-B579-460E-94D1-54222C63F5DA}</a:tableStyleId>
              </a:tblPr>
              <a:tblGrid>
                <a:gridCol w="3038889">
                  <a:extLst>
                    <a:ext uri="{9D8B030D-6E8A-4147-A177-3AD203B41FA5}">
                      <a16:colId xmlns:a16="http://schemas.microsoft.com/office/drawing/2014/main" val="2601416786"/>
                    </a:ext>
                  </a:extLst>
                </a:gridCol>
                <a:gridCol w="3061252">
                  <a:extLst>
                    <a:ext uri="{9D8B030D-6E8A-4147-A177-3AD203B41FA5}">
                      <a16:colId xmlns:a16="http://schemas.microsoft.com/office/drawing/2014/main" val="2318701218"/>
                    </a:ext>
                  </a:extLst>
                </a:gridCol>
              </a:tblGrid>
              <a:tr h="1562031">
                <a:tc>
                  <a:txBody>
                    <a:bodyPr/>
                    <a:lstStyle/>
                    <a:p>
                      <a:endParaRPr lang="en-US" dirty="0"/>
                    </a:p>
                  </a:txBody>
                  <a:tcPr/>
                </a:tc>
                <a:tc>
                  <a:txBody>
                    <a:bodyPr/>
                    <a:lstStyle/>
                    <a:p>
                      <a:endParaRPr lang="en-US"/>
                    </a:p>
                  </a:txBody>
                  <a:tcPr/>
                </a:tc>
                <a:extLst>
                  <a:ext uri="{0D108BD9-81ED-4DB2-BD59-A6C34878D82A}">
                    <a16:rowId xmlns:a16="http://schemas.microsoft.com/office/drawing/2014/main" val="4063189183"/>
                  </a:ext>
                </a:extLst>
              </a:tr>
              <a:tr h="1562031">
                <a:tc>
                  <a:txBody>
                    <a:bodyPr/>
                    <a:lstStyle/>
                    <a:p>
                      <a:endParaRPr lang="en-US"/>
                    </a:p>
                  </a:txBody>
                  <a:tcPr/>
                </a:tc>
                <a:tc>
                  <a:txBody>
                    <a:bodyPr/>
                    <a:lstStyle/>
                    <a:p>
                      <a:endParaRPr lang="en-US" dirty="0"/>
                    </a:p>
                  </a:txBody>
                  <a:tcPr/>
                </a:tc>
                <a:extLst>
                  <a:ext uri="{0D108BD9-81ED-4DB2-BD59-A6C34878D82A}">
                    <a16:rowId xmlns:a16="http://schemas.microsoft.com/office/drawing/2014/main" val="2686987158"/>
                  </a:ext>
                </a:extLst>
              </a:tr>
            </a:tbl>
          </a:graphicData>
        </a:graphic>
      </p:graphicFrame>
      <p:sp>
        <p:nvSpPr>
          <p:cNvPr id="5" name="TextBox 4">
            <a:extLst>
              <a:ext uri="{FF2B5EF4-FFF2-40B4-BE49-F238E27FC236}">
                <a16:creationId xmlns:a16="http://schemas.microsoft.com/office/drawing/2014/main" id="{66A30486-445B-C44F-9BB5-D0983E6E3C6D}"/>
              </a:ext>
            </a:extLst>
          </p:cNvPr>
          <p:cNvSpPr txBox="1"/>
          <p:nvPr/>
        </p:nvSpPr>
        <p:spPr>
          <a:xfrm>
            <a:off x="4674095" y="1416205"/>
            <a:ext cx="692818" cy="400110"/>
          </a:xfrm>
          <a:prstGeom prst="rect">
            <a:avLst/>
          </a:prstGeom>
          <a:noFill/>
        </p:spPr>
        <p:txBody>
          <a:bodyPr wrap="none" rtlCol="0">
            <a:spAutoFit/>
          </a:bodyPr>
          <a:lstStyle/>
          <a:p>
            <a:pPr algn="ctr"/>
            <a:r>
              <a:rPr lang="en-US" sz="2000" b="1" dirty="0">
                <a:solidFill>
                  <a:srgbClr val="FF0000"/>
                </a:solidFill>
              </a:rPr>
              <a:t>child</a:t>
            </a:r>
          </a:p>
        </p:txBody>
      </p:sp>
      <p:sp>
        <p:nvSpPr>
          <p:cNvPr id="6" name="TextBox 5">
            <a:extLst>
              <a:ext uri="{FF2B5EF4-FFF2-40B4-BE49-F238E27FC236}">
                <a16:creationId xmlns:a16="http://schemas.microsoft.com/office/drawing/2014/main" id="{292B4121-8581-EC42-BE0C-8A561ADD1A1E}"/>
              </a:ext>
            </a:extLst>
          </p:cNvPr>
          <p:cNvSpPr txBox="1"/>
          <p:nvPr/>
        </p:nvSpPr>
        <p:spPr>
          <a:xfrm>
            <a:off x="367887" y="3515907"/>
            <a:ext cx="737702" cy="400110"/>
          </a:xfrm>
          <a:prstGeom prst="rect">
            <a:avLst/>
          </a:prstGeom>
          <a:noFill/>
        </p:spPr>
        <p:txBody>
          <a:bodyPr wrap="none" rtlCol="0">
            <a:spAutoFit/>
          </a:bodyPr>
          <a:lstStyle/>
          <a:p>
            <a:pPr algn="ctr"/>
            <a:r>
              <a:rPr lang="en-US" sz="2000" b="1" dirty="0">
                <a:solidFill>
                  <a:srgbClr val="0070C0"/>
                </a:solidFill>
              </a:rPr>
              <a:t>adult</a:t>
            </a:r>
          </a:p>
        </p:txBody>
      </p:sp>
      <p:sp>
        <p:nvSpPr>
          <p:cNvPr id="7" name="TextBox 6">
            <a:extLst>
              <a:ext uri="{FF2B5EF4-FFF2-40B4-BE49-F238E27FC236}">
                <a16:creationId xmlns:a16="http://schemas.microsoft.com/office/drawing/2014/main" id="{4C7C2467-1FDB-2043-BB44-523E2FDB085E}"/>
              </a:ext>
            </a:extLst>
          </p:cNvPr>
          <p:cNvSpPr txBox="1"/>
          <p:nvPr/>
        </p:nvSpPr>
        <p:spPr>
          <a:xfrm>
            <a:off x="1091603" y="2706663"/>
            <a:ext cx="878830" cy="646331"/>
          </a:xfrm>
          <a:prstGeom prst="rect">
            <a:avLst/>
          </a:prstGeom>
          <a:noFill/>
        </p:spPr>
        <p:txBody>
          <a:bodyPr wrap="none" rtlCol="0">
            <a:spAutoFit/>
          </a:bodyPr>
          <a:lstStyle/>
          <a:p>
            <a:pPr algn="r"/>
            <a:r>
              <a:rPr lang="en-US" dirty="0"/>
              <a:t>opens</a:t>
            </a:r>
            <a:br>
              <a:rPr lang="en-US" dirty="0"/>
            </a:br>
            <a:r>
              <a:rPr lang="en-US" dirty="0"/>
              <a:t>cabinet</a:t>
            </a:r>
          </a:p>
        </p:txBody>
      </p:sp>
      <p:sp>
        <p:nvSpPr>
          <p:cNvPr id="8" name="TextBox 7">
            <a:extLst>
              <a:ext uri="{FF2B5EF4-FFF2-40B4-BE49-F238E27FC236}">
                <a16:creationId xmlns:a16="http://schemas.microsoft.com/office/drawing/2014/main" id="{962F2493-8DA2-014A-8F5E-1CA9B46006E6}"/>
              </a:ext>
            </a:extLst>
          </p:cNvPr>
          <p:cNvSpPr txBox="1"/>
          <p:nvPr/>
        </p:nvSpPr>
        <p:spPr>
          <a:xfrm>
            <a:off x="1080446" y="4151337"/>
            <a:ext cx="889987" cy="646331"/>
          </a:xfrm>
          <a:prstGeom prst="rect">
            <a:avLst/>
          </a:prstGeom>
          <a:noFill/>
        </p:spPr>
        <p:txBody>
          <a:bodyPr wrap="none" rtlCol="0">
            <a:spAutoFit/>
          </a:bodyPr>
          <a:lstStyle/>
          <a:p>
            <a:pPr algn="r"/>
            <a:r>
              <a:rPr lang="en-US" dirty="0"/>
              <a:t>doesn’t</a:t>
            </a:r>
            <a:br>
              <a:rPr lang="en-US" dirty="0"/>
            </a:br>
            <a:r>
              <a:rPr lang="en-US" dirty="0"/>
              <a:t>open</a:t>
            </a:r>
          </a:p>
        </p:txBody>
      </p:sp>
      <p:sp>
        <p:nvSpPr>
          <p:cNvPr id="9" name="TextBox 8">
            <a:extLst>
              <a:ext uri="{FF2B5EF4-FFF2-40B4-BE49-F238E27FC236}">
                <a16:creationId xmlns:a16="http://schemas.microsoft.com/office/drawing/2014/main" id="{7857D045-C5F4-8D45-B37E-5F53D86E4187}"/>
              </a:ext>
            </a:extLst>
          </p:cNvPr>
          <p:cNvSpPr txBox="1"/>
          <p:nvPr/>
        </p:nvSpPr>
        <p:spPr>
          <a:xfrm>
            <a:off x="2569303" y="1735555"/>
            <a:ext cx="1502399" cy="369332"/>
          </a:xfrm>
          <a:prstGeom prst="rect">
            <a:avLst/>
          </a:prstGeom>
          <a:noFill/>
        </p:spPr>
        <p:txBody>
          <a:bodyPr wrap="none" rtlCol="0">
            <a:spAutoFit/>
          </a:bodyPr>
          <a:lstStyle/>
          <a:p>
            <a:pPr algn="ctr"/>
            <a:r>
              <a:rPr lang="en-US" dirty="0"/>
              <a:t>opens cabinet</a:t>
            </a:r>
          </a:p>
        </p:txBody>
      </p:sp>
      <p:sp>
        <p:nvSpPr>
          <p:cNvPr id="10" name="TextBox 9">
            <a:extLst>
              <a:ext uri="{FF2B5EF4-FFF2-40B4-BE49-F238E27FC236}">
                <a16:creationId xmlns:a16="http://schemas.microsoft.com/office/drawing/2014/main" id="{67AC4FC3-2740-9F47-8E01-B314B2820AEE}"/>
              </a:ext>
            </a:extLst>
          </p:cNvPr>
          <p:cNvSpPr txBox="1"/>
          <p:nvPr/>
        </p:nvSpPr>
        <p:spPr>
          <a:xfrm>
            <a:off x="5852466" y="1700265"/>
            <a:ext cx="1423788" cy="369332"/>
          </a:xfrm>
          <a:prstGeom prst="rect">
            <a:avLst/>
          </a:prstGeom>
          <a:noFill/>
        </p:spPr>
        <p:txBody>
          <a:bodyPr wrap="none" rtlCol="0">
            <a:spAutoFit/>
          </a:bodyPr>
          <a:lstStyle/>
          <a:p>
            <a:pPr algn="ctr"/>
            <a:r>
              <a:rPr lang="en-US" dirty="0"/>
              <a:t>doesn’t open</a:t>
            </a:r>
          </a:p>
        </p:txBody>
      </p:sp>
      <p:sp>
        <p:nvSpPr>
          <p:cNvPr id="11" name="TextBox 10">
            <a:extLst>
              <a:ext uri="{FF2B5EF4-FFF2-40B4-BE49-F238E27FC236}">
                <a16:creationId xmlns:a16="http://schemas.microsoft.com/office/drawing/2014/main" id="{DCFBA068-1E37-104A-9353-285E37C9ECCF}"/>
              </a:ext>
            </a:extLst>
          </p:cNvPr>
          <p:cNvSpPr txBox="1"/>
          <p:nvPr/>
        </p:nvSpPr>
        <p:spPr>
          <a:xfrm>
            <a:off x="2096023" y="2155922"/>
            <a:ext cx="1205711" cy="1323439"/>
          </a:xfrm>
          <a:prstGeom prst="rect">
            <a:avLst/>
          </a:prstGeom>
          <a:noFill/>
        </p:spPr>
        <p:txBody>
          <a:bodyPr wrap="square" rtlCol="0">
            <a:spAutoFit/>
          </a:bodyPr>
          <a:lstStyle/>
          <a:p>
            <a:r>
              <a:rPr lang="en-US" sz="1600" dirty="0">
                <a:solidFill>
                  <a:srgbClr val="0070C0"/>
                </a:solidFill>
              </a:rPr>
              <a:t>+ does laundry</a:t>
            </a:r>
          </a:p>
          <a:p>
            <a:r>
              <a:rPr lang="en-US" sz="1600" dirty="0">
                <a:solidFill>
                  <a:srgbClr val="0070C0"/>
                </a:solidFill>
              </a:rPr>
              <a:t>- sick child</a:t>
            </a:r>
          </a:p>
          <a:p>
            <a:endParaRPr lang="en-US" sz="1600" dirty="0">
              <a:solidFill>
                <a:srgbClr val="0070C0"/>
              </a:solidFill>
            </a:endParaRPr>
          </a:p>
          <a:p>
            <a:r>
              <a:rPr lang="en-US" sz="1600" dirty="0">
                <a:solidFill>
                  <a:srgbClr val="0070C0"/>
                </a:solidFill>
              </a:rPr>
              <a:t>-99</a:t>
            </a:r>
          </a:p>
        </p:txBody>
      </p:sp>
      <p:sp>
        <p:nvSpPr>
          <p:cNvPr id="12" name="TextBox 11">
            <a:extLst>
              <a:ext uri="{FF2B5EF4-FFF2-40B4-BE49-F238E27FC236}">
                <a16:creationId xmlns:a16="http://schemas.microsoft.com/office/drawing/2014/main" id="{83B94027-1370-6946-8239-765313064FA1}"/>
              </a:ext>
            </a:extLst>
          </p:cNvPr>
          <p:cNvSpPr txBox="1"/>
          <p:nvPr/>
        </p:nvSpPr>
        <p:spPr>
          <a:xfrm>
            <a:off x="3427324" y="2155922"/>
            <a:ext cx="1205711" cy="1323439"/>
          </a:xfrm>
          <a:prstGeom prst="rect">
            <a:avLst/>
          </a:prstGeom>
          <a:noFill/>
        </p:spPr>
        <p:txBody>
          <a:bodyPr wrap="square" rtlCol="0">
            <a:spAutoFit/>
          </a:bodyPr>
          <a:lstStyle/>
          <a:p>
            <a:r>
              <a:rPr lang="en-US" sz="1600" dirty="0">
                <a:solidFill>
                  <a:srgbClr val="FF0000"/>
                </a:solidFill>
              </a:rPr>
              <a:t>+ fulfills desire</a:t>
            </a:r>
          </a:p>
          <a:p>
            <a:r>
              <a:rPr lang="en-US" sz="1600" dirty="0">
                <a:solidFill>
                  <a:srgbClr val="FF0000"/>
                </a:solidFill>
              </a:rPr>
              <a:t>- eats tide pod</a:t>
            </a:r>
          </a:p>
          <a:p>
            <a:r>
              <a:rPr lang="en-US" sz="1600" dirty="0">
                <a:solidFill>
                  <a:srgbClr val="FF0000"/>
                </a:solidFill>
              </a:rPr>
              <a:t>+10? -150?</a:t>
            </a:r>
          </a:p>
        </p:txBody>
      </p:sp>
      <p:sp>
        <p:nvSpPr>
          <p:cNvPr id="13" name="TextBox 12">
            <a:extLst>
              <a:ext uri="{FF2B5EF4-FFF2-40B4-BE49-F238E27FC236}">
                <a16:creationId xmlns:a16="http://schemas.microsoft.com/office/drawing/2014/main" id="{368DFC21-92F4-3549-95BC-61881A556801}"/>
              </a:ext>
            </a:extLst>
          </p:cNvPr>
          <p:cNvSpPr txBox="1"/>
          <p:nvPr/>
        </p:nvSpPr>
        <p:spPr>
          <a:xfrm>
            <a:off x="5239410" y="2155922"/>
            <a:ext cx="1205711" cy="1569660"/>
          </a:xfrm>
          <a:prstGeom prst="rect">
            <a:avLst/>
          </a:prstGeom>
          <a:noFill/>
        </p:spPr>
        <p:txBody>
          <a:bodyPr wrap="square" rtlCol="0">
            <a:spAutoFit/>
          </a:bodyPr>
          <a:lstStyle/>
          <a:p>
            <a:r>
              <a:rPr lang="en-US" sz="1600" dirty="0">
                <a:solidFill>
                  <a:srgbClr val="0070C0"/>
                </a:solidFill>
              </a:rPr>
              <a:t>+ does laundry</a:t>
            </a:r>
          </a:p>
          <a:p>
            <a:r>
              <a:rPr lang="en-US" sz="1600" dirty="0">
                <a:solidFill>
                  <a:srgbClr val="0070C0"/>
                </a:solidFill>
              </a:rPr>
              <a:t>- constantly running interference</a:t>
            </a:r>
          </a:p>
          <a:p>
            <a:r>
              <a:rPr lang="en-US" sz="1600" dirty="0">
                <a:solidFill>
                  <a:srgbClr val="0070C0"/>
                </a:solidFill>
              </a:rPr>
              <a:t>-10</a:t>
            </a:r>
          </a:p>
        </p:txBody>
      </p:sp>
      <p:sp>
        <p:nvSpPr>
          <p:cNvPr id="14" name="TextBox 13">
            <a:extLst>
              <a:ext uri="{FF2B5EF4-FFF2-40B4-BE49-F238E27FC236}">
                <a16:creationId xmlns:a16="http://schemas.microsoft.com/office/drawing/2014/main" id="{BE1455A4-EEC1-5F48-B810-B5A5B04DA6A0}"/>
              </a:ext>
            </a:extLst>
          </p:cNvPr>
          <p:cNvSpPr txBox="1"/>
          <p:nvPr/>
        </p:nvSpPr>
        <p:spPr>
          <a:xfrm>
            <a:off x="6570711" y="2155922"/>
            <a:ext cx="1205711" cy="1323439"/>
          </a:xfrm>
          <a:prstGeom prst="rect">
            <a:avLst/>
          </a:prstGeom>
          <a:noFill/>
        </p:spPr>
        <p:txBody>
          <a:bodyPr wrap="square" rtlCol="0">
            <a:spAutoFit/>
          </a:bodyPr>
          <a:lstStyle/>
          <a:p>
            <a:r>
              <a:rPr lang="en-US" sz="1600" dirty="0">
                <a:solidFill>
                  <a:srgbClr val="FF0000"/>
                </a:solidFill>
              </a:rPr>
              <a:t>+ safe</a:t>
            </a:r>
          </a:p>
          <a:p>
            <a:r>
              <a:rPr lang="en-US" sz="1600" dirty="0">
                <a:solidFill>
                  <a:srgbClr val="FF0000"/>
                </a:solidFill>
              </a:rPr>
              <a:t>- frustrated</a:t>
            </a:r>
          </a:p>
          <a:p>
            <a:endParaRPr lang="en-US" sz="1600" dirty="0">
              <a:solidFill>
                <a:srgbClr val="FF0000"/>
              </a:solidFill>
            </a:endParaRPr>
          </a:p>
          <a:p>
            <a:endParaRPr lang="en-US" sz="1600" dirty="0">
              <a:solidFill>
                <a:srgbClr val="FF0000"/>
              </a:solidFill>
            </a:endParaRPr>
          </a:p>
          <a:p>
            <a:r>
              <a:rPr lang="en-US" sz="1600" dirty="0">
                <a:solidFill>
                  <a:srgbClr val="FF0000"/>
                </a:solidFill>
              </a:rPr>
              <a:t>-10?</a:t>
            </a:r>
          </a:p>
        </p:txBody>
      </p:sp>
      <p:sp>
        <p:nvSpPr>
          <p:cNvPr id="15" name="TextBox 14">
            <a:extLst>
              <a:ext uri="{FF2B5EF4-FFF2-40B4-BE49-F238E27FC236}">
                <a16:creationId xmlns:a16="http://schemas.microsoft.com/office/drawing/2014/main" id="{96404C3B-F88A-5642-8058-59D2B8DA5F14}"/>
              </a:ext>
            </a:extLst>
          </p:cNvPr>
          <p:cNvSpPr txBox="1"/>
          <p:nvPr/>
        </p:nvSpPr>
        <p:spPr>
          <a:xfrm>
            <a:off x="2137545" y="3821093"/>
            <a:ext cx="1205711" cy="1323439"/>
          </a:xfrm>
          <a:prstGeom prst="rect">
            <a:avLst/>
          </a:prstGeom>
          <a:noFill/>
        </p:spPr>
        <p:txBody>
          <a:bodyPr wrap="square" rtlCol="0">
            <a:spAutoFit/>
          </a:bodyPr>
          <a:lstStyle/>
          <a:p>
            <a:r>
              <a:rPr lang="en-US" sz="1600" dirty="0">
                <a:solidFill>
                  <a:srgbClr val="0070C0"/>
                </a:solidFill>
              </a:rPr>
              <a:t>- no laundry</a:t>
            </a:r>
          </a:p>
          <a:p>
            <a:r>
              <a:rPr lang="en-US" sz="1600" dirty="0">
                <a:solidFill>
                  <a:srgbClr val="0070C0"/>
                </a:solidFill>
              </a:rPr>
              <a:t>- sick child</a:t>
            </a:r>
          </a:p>
          <a:p>
            <a:endParaRPr lang="en-US" sz="1600" dirty="0">
              <a:solidFill>
                <a:srgbClr val="0070C0"/>
              </a:solidFill>
            </a:endParaRPr>
          </a:p>
          <a:p>
            <a:endParaRPr lang="en-US" sz="1600" dirty="0">
              <a:solidFill>
                <a:srgbClr val="0070C0"/>
              </a:solidFill>
            </a:endParaRPr>
          </a:p>
          <a:p>
            <a:r>
              <a:rPr lang="en-US" sz="1600" dirty="0">
                <a:solidFill>
                  <a:srgbClr val="0070C0"/>
                </a:solidFill>
              </a:rPr>
              <a:t>-110</a:t>
            </a:r>
          </a:p>
        </p:txBody>
      </p:sp>
      <p:sp>
        <p:nvSpPr>
          <p:cNvPr id="16" name="TextBox 15">
            <a:extLst>
              <a:ext uri="{FF2B5EF4-FFF2-40B4-BE49-F238E27FC236}">
                <a16:creationId xmlns:a16="http://schemas.microsoft.com/office/drawing/2014/main" id="{82666231-7DCB-E441-B051-E467A2CB9EFC}"/>
              </a:ext>
            </a:extLst>
          </p:cNvPr>
          <p:cNvSpPr txBox="1"/>
          <p:nvPr/>
        </p:nvSpPr>
        <p:spPr>
          <a:xfrm>
            <a:off x="3468846" y="3818255"/>
            <a:ext cx="1205711" cy="1323439"/>
          </a:xfrm>
          <a:prstGeom prst="rect">
            <a:avLst/>
          </a:prstGeom>
          <a:noFill/>
        </p:spPr>
        <p:txBody>
          <a:bodyPr wrap="square" rtlCol="0">
            <a:spAutoFit/>
          </a:bodyPr>
          <a:lstStyle/>
          <a:p>
            <a:r>
              <a:rPr lang="en-US" sz="1600" dirty="0">
                <a:solidFill>
                  <a:srgbClr val="FF0000"/>
                </a:solidFill>
              </a:rPr>
              <a:t>+ fulfills desire</a:t>
            </a:r>
          </a:p>
          <a:p>
            <a:r>
              <a:rPr lang="en-US" sz="1600" dirty="0">
                <a:solidFill>
                  <a:srgbClr val="FF0000"/>
                </a:solidFill>
              </a:rPr>
              <a:t>- eats tide pod</a:t>
            </a:r>
          </a:p>
          <a:p>
            <a:r>
              <a:rPr lang="en-US" sz="1600" dirty="0">
                <a:solidFill>
                  <a:srgbClr val="FF0000"/>
                </a:solidFill>
              </a:rPr>
              <a:t>+10? -150?</a:t>
            </a:r>
          </a:p>
        </p:txBody>
      </p:sp>
      <p:sp>
        <p:nvSpPr>
          <p:cNvPr id="17" name="TextBox 16">
            <a:extLst>
              <a:ext uri="{FF2B5EF4-FFF2-40B4-BE49-F238E27FC236}">
                <a16:creationId xmlns:a16="http://schemas.microsoft.com/office/drawing/2014/main" id="{4A88F42B-04F3-814E-9B85-C9CD12C3A1F4}"/>
              </a:ext>
            </a:extLst>
          </p:cNvPr>
          <p:cNvSpPr txBox="1"/>
          <p:nvPr/>
        </p:nvSpPr>
        <p:spPr>
          <a:xfrm>
            <a:off x="5239410" y="3821093"/>
            <a:ext cx="1205711" cy="1323439"/>
          </a:xfrm>
          <a:prstGeom prst="rect">
            <a:avLst/>
          </a:prstGeom>
          <a:noFill/>
        </p:spPr>
        <p:txBody>
          <a:bodyPr wrap="square" rtlCol="0">
            <a:spAutoFit/>
          </a:bodyPr>
          <a:lstStyle/>
          <a:p>
            <a:r>
              <a:rPr lang="en-US" sz="1600" dirty="0">
                <a:solidFill>
                  <a:srgbClr val="0070C0"/>
                </a:solidFill>
              </a:rPr>
              <a:t>- no laundry</a:t>
            </a:r>
          </a:p>
          <a:p>
            <a:r>
              <a:rPr lang="en-US" sz="1600" dirty="0">
                <a:solidFill>
                  <a:srgbClr val="0070C0"/>
                </a:solidFill>
              </a:rPr>
              <a:t>- constantly running interference</a:t>
            </a:r>
          </a:p>
          <a:p>
            <a:r>
              <a:rPr lang="en-US" sz="1600" dirty="0">
                <a:solidFill>
                  <a:srgbClr val="0070C0"/>
                </a:solidFill>
              </a:rPr>
              <a:t>-15</a:t>
            </a:r>
          </a:p>
        </p:txBody>
      </p:sp>
      <p:sp>
        <p:nvSpPr>
          <p:cNvPr id="18" name="TextBox 17">
            <a:extLst>
              <a:ext uri="{FF2B5EF4-FFF2-40B4-BE49-F238E27FC236}">
                <a16:creationId xmlns:a16="http://schemas.microsoft.com/office/drawing/2014/main" id="{4687573A-9601-1A45-B969-0D1877C3D116}"/>
              </a:ext>
            </a:extLst>
          </p:cNvPr>
          <p:cNvSpPr txBox="1"/>
          <p:nvPr/>
        </p:nvSpPr>
        <p:spPr>
          <a:xfrm>
            <a:off x="6570711" y="3818255"/>
            <a:ext cx="1205711" cy="1323439"/>
          </a:xfrm>
          <a:prstGeom prst="rect">
            <a:avLst/>
          </a:prstGeom>
          <a:noFill/>
        </p:spPr>
        <p:txBody>
          <a:bodyPr wrap="square" rtlCol="0">
            <a:spAutoFit/>
          </a:bodyPr>
          <a:lstStyle/>
          <a:p>
            <a:r>
              <a:rPr lang="en-US" sz="1600" dirty="0">
                <a:solidFill>
                  <a:srgbClr val="FF0000"/>
                </a:solidFill>
              </a:rPr>
              <a:t>+ safe</a:t>
            </a:r>
          </a:p>
          <a:p>
            <a:r>
              <a:rPr lang="en-US" sz="1600" dirty="0">
                <a:solidFill>
                  <a:srgbClr val="FF0000"/>
                </a:solidFill>
              </a:rPr>
              <a:t>- frustrated</a:t>
            </a:r>
          </a:p>
          <a:p>
            <a:endParaRPr lang="en-US" sz="1600" dirty="0">
              <a:solidFill>
                <a:srgbClr val="FF0000"/>
              </a:solidFill>
            </a:endParaRPr>
          </a:p>
          <a:p>
            <a:endParaRPr lang="en-US" sz="1600" dirty="0">
              <a:solidFill>
                <a:srgbClr val="FF0000"/>
              </a:solidFill>
            </a:endParaRPr>
          </a:p>
          <a:p>
            <a:r>
              <a:rPr lang="en-US" sz="1600" dirty="0">
                <a:solidFill>
                  <a:srgbClr val="FF0000"/>
                </a:solidFill>
              </a:rPr>
              <a:t>-10?</a:t>
            </a:r>
          </a:p>
        </p:txBody>
      </p:sp>
    </p:spTree>
    <p:extLst>
      <p:ext uri="{BB962C8B-B14F-4D97-AF65-F5344CB8AC3E}">
        <p14:creationId xmlns:p14="http://schemas.microsoft.com/office/powerpoint/2010/main" val="519367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4D88-D576-9C47-B71B-49AD28E228A8}"/>
              </a:ext>
            </a:extLst>
          </p:cNvPr>
          <p:cNvSpPr>
            <a:spLocks noGrp="1"/>
          </p:cNvSpPr>
          <p:nvPr>
            <p:ph type="title"/>
          </p:nvPr>
        </p:nvSpPr>
        <p:spPr/>
        <p:txBody>
          <a:bodyPr/>
          <a:lstStyle/>
          <a:p>
            <a:r>
              <a:rPr lang="en-US" dirty="0"/>
              <a:t>One way of modeling the situation</a:t>
            </a:r>
          </a:p>
        </p:txBody>
      </p:sp>
      <p:graphicFrame>
        <p:nvGraphicFramePr>
          <p:cNvPr id="4" name="Content Placeholder 3">
            <a:extLst>
              <a:ext uri="{FF2B5EF4-FFF2-40B4-BE49-F238E27FC236}">
                <a16:creationId xmlns:a16="http://schemas.microsoft.com/office/drawing/2014/main" id="{78E6566D-F36F-FA41-992E-CE13560B46CC}"/>
              </a:ext>
            </a:extLst>
          </p:cNvPr>
          <p:cNvGraphicFramePr>
            <a:graphicFrameLocks noGrp="1"/>
          </p:cNvGraphicFramePr>
          <p:nvPr>
            <p:ph idx="1"/>
          </p:nvPr>
        </p:nvGraphicFramePr>
        <p:xfrm>
          <a:off x="1970433" y="2138542"/>
          <a:ext cx="6100141" cy="3124062"/>
        </p:xfrm>
        <a:graphic>
          <a:graphicData uri="http://schemas.openxmlformats.org/drawingml/2006/table">
            <a:tbl>
              <a:tblPr firstRow="1" bandRow="1">
                <a:tableStyleId>{5940675A-B579-460E-94D1-54222C63F5DA}</a:tableStyleId>
              </a:tblPr>
              <a:tblGrid>
                <a:gridCol w="3038889">
                  <a:extLst>
                    <a:ext uri="{9D8B030D-6E8A-4147-A177-3AD203B41FA5}">
                      <a16:colId xmlns:a16="http://schemas.microsoft.com/office/drawing/2014/main" val="2601416786"/>
                    </a:ext>
                  </a:extLst>
                </a:gridCol>
                <a:gridCol w="3061252">
                  <a:extLst>
                    <a:ext uri="{9D8B030D-6E8A-4147-A177-3AD203B41FA5}">
                      <a16:colId xmlns:a16="http://schemas.microsoft.com/office/drawing/2014/main" val="2318701218"/>
                    </a:ext>
                  </a:extLst>
                </a:gridCol>
              </a:tblGrid>
              <a:tr h="1562031">
                <a:tc>
                  <a:txBody>
                    <a:bodyPr/>
                    <a:lstStyle/>
                    <a:p>
                      <a:endParaRPr lang="en-US" dirty="0"/>
                    </a:p>
                  </a:txBody>
                  <a:tcPr/>
                </a:tc>
                <a:tc>
                  <a:txBody>
                    <a:bodyPr/>
                    <a:lstStyle/>
                    <a:p>
                      <a:endParaRPr lang="en-US"/>
                    </a:p>
                  </a:txBody>
                  <a:tcPr/>
                </a:tc>
                <a:extLst>
                  <a:ext uri="{0D108BD9-81ED-4DB2-BD59-A6C34878D82A}">
                    <a16:rowId xmlns:a16="http://schemas.microsoft.com/office/drawing/2014/main" val="4063189183"/>
                  </a:ext>
                </a:extLst>
              </a:tr>
              <a:tr h="1562031">
                <a:tc>
                  <a:txBody>
                    <a:bodyPr/>
                    <a:lstStyle/>
                    <a:p>
                      <a:endParaRPr lang="en-US"/>
                    </a:p>
                  </a:txBody>
                  <a:tcPr/>
                </a:tc>
                <a:tc>
                  <a:txBody>
                    <a:bodyPr/>
                    <a:lstStyle/>
                    <a:p>
                      <a:endParaRPr lang="en-US" dirty="0"/>
                    </a:p>
                  </a:txBody>
                  <a:tcPr/>
                </a:tc>
                <a:extLst>
                  <a:ext uri="{0D108BD9-81ED-4DB2-BD59-A6C34878D82A}">
                    <a16:rowId xmlns:a16="http://schemas.microsoft.com/office/drawing/2014/main" val="2686987158"/>
                  </a:ext>
                </a:extLst>
              </a:tr>
            </a:tbl>
          </a:graphicData>
        </a:graphic>
      </p:graphicFrame>
      <p:sp>
        <p:nvSpPr>
          <p:cNvPr id="5" name="TextBox 4">
            <a:extLst>
              <a:ext uri="{FF2B5EF4-FFF2-40B4-BE49-F238E27FC236}">
                <a16:creationId xmlns:a16="http://schemas.microsoft.com/office/drawing/2014/main" id="{66A30486-445B-C44F-9BB5-D0983E6E3C6D}"/>
              </a:ext>
            </a:extLst>
          </p:cNvPr>
          <p:cNvSpPr txBox="1"/>
          <p:nvPr/>
        </p:nvSpPr>
        <p:spPr>
          <a:xfrm>
            <a:off x="4674095" y="1416205"/>
            <a:ext cx="692818" cy="400110"/>
          </a:xfrm>
          <a:prstGeom prst="rect">
            <a:avLst/>
          </a:prstGeom>
          <a:noFill/>
        </p:spPr>
        <p:txBody>
          <a:bodyPr wrap="none" rtlCol="0">
            <a:spAutoFit/>
          </a:bodyPr>
          <a:lstStyle/>
          <a:p>
            <a:pPr algn="ctr"/>
            <a:r>
              <a:rPr lang="en-US" sz="2000" b="1" dirty="0">
                <a:solidFill>
                  <a:srgbClr val="FF0000"/>
                </a:solidFill>
              </a:rPr>
              <a:t>child</a:t>
            </a:r>
          </a:p>
        </p:txBody>
      </p:sp>
      <p:sp>
        <p:nvSpPr>
          <p:cNvPr id="6" name="TextBox 5">
            <a:extLst>
              <a:ext uri="{FF2B5EF4-FFF2-40B4-BE49-F238E27FC236}">
                <a16:creationId xmlns:a16="http://schemas.microsoft.com/office/drawing/2014/main" id="{292B4121-8581-EC42-BE0C-8A561ADD1A1E}"/>
              </a:ext>
            </a:extLst>
          </p:cNvPr>
          <p:cNvSpPr txBox="1"/>
          <p:nvPr/>
        </p:nvSpPr>
        <p:spPr>
          <a:xfrm>
            <a:off x="367887" y="3515907"/>
            <a:ext cx="737702" cy="400110"/>
          </a:xfrm>
          <a:prstGeom prst="rect">
            <a:avLst/>
          </a:prstGeom>
          <a:noFill/>
        </p:spPr>
        <p:txBody>
          <a:bodyPr wrap="none" rtlCol="0">
            <a:spAutoFit/>
          </a:bodyPr>
          <a:lstStyle/>
          <a:p>
            <a:pPr algn="ctr"/>
            <a:r>
              <a:rPr lang="en-US" sz="2000" b="1" dirty="0">
                <a:solidFill>
                  <a:srgbClr val="0070C0"/>
                </a:solidFill>
              </a:rPr>
              <a:t>adult</a:t>
            </a:r>
          </a:p>
        </p:txBody>
      </p:sp>
      <p:sp>
        <p:nvSpPr>
          <p:cNvPr id="7" name="TextBox 6">
            <a:extLst>
              <a:ext uri="{FF2B5EF4-FFF2-40B4-BE49-F238E27FC236}">
                <a16:creationId xmlns:a16="http://schemas.microsoft.com/office/drawing/2014/main" id="{4C7C2467-1FDB-2043-BB44-523E2FDB085E}"/>
              </a:ext>
            </a:extLst>
          </p:cNvPr>
          <p:cNvSpPr txBox="1"/>
          <p:nvPr/>
        </p:nvSpPr>
        <p:spPr>
          <a:xfrm>
            <a:off x="1091603" y="2706663"/>
            <a:ext cx="878830" cy="646331"/>
          </a:xfrm>
          <a:prstGeom prst="rect">
            <a:avLst/>
          </a:prstGeom>
          <a:noFill/>
        </p:spPr>
        <p:txBody>
          <a:bodyPr wrap="none" rtlCol="0">
            <a:spAutoFit/>
          </a:bodyPr>
          <a:lstStyle/>
          <a:p>
            <a:pPr algn="r"/>
            <a:r>
              <a:rPr lang="en-US" dirty="0"/>
              <a:t>opens</a:t>
            </a:r>
            <a:br>
              <a:rPr lang="en-US" dirty="0"/>
            </a:br>
            <a:r>
              <a:rPr lang="en-US" dirty="0"/>
              <a:t>cabinet</a:t>
            </a:r>
          </a:p>
        </p:txBody>
      </p:sp>
      <p:sp>
        <p:nvSpPr>
          <p:cNvPr id="8" name="TextBox 7">
            <a:extLst>
              <a:ext uri="{FF2B5EF4-FFF2-40B4-BE49-F238E27FC236}">
                <a16:creationId xmlns:a16="http://schemas.microsoft.com/office/drawing/2014/main" id="{962F2493-8DA2-014A-8F5E-1CA9B46006E6}"/>
              </a:ext>
            </a:extLst>
          </p:cNvPr>
          <p:cNvSpPr txBox="1"/>
          <p:nvPr/>
        </p:nvSpPr>
        <p:spPr>
          <a:xfrm>
            <a:off x="1080446" y="4151337"/>
            <a:ext cx="889987" cy="646331"/>
          </a:xfrm>
          <a:prstGeom prst="rect">
            <a:avLst/>
          </a:prstGeom>
          <a:noFill/>
        </p:spPr>
        <p:txBody>
          <a:bodyPr wrap="none" rtlCol="0">
            <a:spAutoFit/>
          </a:bodyPr>
          <a:lstStyle/>
          <a:p>
            <a:pPr algn="r"/>
            <a:r>
              <a:rPr lang="en-US" dirty="0"/>
              <a:t>doesn’t</a:t>
            </a:r>
            <a:br>
              <a:rPr lang="en-US" dirty="0"/>
            </a:br>
            <a:r>
              <a:rPr lang="en-US" dirty="0"/>
              <a:t>open</a:t>
            </a:r>
          </a:p>
        </p:txBody>
      </p:sp>
      <p:sp>
        <p:nvSpPr>
          <p:cNvPr id="9" name="TextBox 8">
            <a:extLst>
              <a:ext uri="{FF2B5EF4-FFF2-40B4-BE49-F238E27FC236}">
                <a16:creationId xmlns:a16="http://schemas.microsoft.com/office/drawing/2014/main" id="{7857D045-C5F4-8D45-B37E-5F53D86E4187}"/>
              </a:ext>
            </a:extLst>
          </p:cNvPr>
          <p:cNvSpPr txBox="1"/>
          <p:nvPr/>
        </p:nvSpPr>
        <p:spPr>
          <a:xfrm>
            <a:off x="2569303" y="1735555"/>
            <a:ext cx="1502399" cy="369332"/>
          </a:xfrm>
          <a:prstGeom prst="rect">
            <a:avLst/>
          </a:prstGeom>
          <a:noFill/>
        </p:spPr>
        <p:txBody>
          <a:bodyPr wrap="none" rtlCol="0">
            <a:spAutoFit/>
          </a:bodyPr>
          <a:lstStyle/>
          <a:p>
            <a:pPr algn="ctr"/>
            <a:r>
              <a:rPr lang="en-US" dirty="0"/>
              <a:t>opens cabinet</a:t>
            </a:r>
          </a:p>
        </p:txBody>
      </p:sp>
      <p:sp>
        <p:nvSpPr>
          <p:cNvPr id="10" name="TextBox 9">
            <a:extLst>
              <a:ext uri="{FF2B5EF4-FFF2-40B4-BE49-F238E27FC236}">
                <a16:creationId xmlns:a16="http://schemas.microsoft.com/office/drawing/2014/main" id="{67AC4FC3-2740-9F47-8E01-B314B2820AEE}"/>
              </a:ext>
            </a:extLst>
          </p:cNvPr>
          <p:cNvSpPr txBox="1"/>
          <p:nvPr/>
        </p:nvSpPr>
        <p:spPr>
          <a:xfrm>
            <a:off x="5852466" y="1700265"/>
            <a:ext cx="1423788" cy="369332"/>
          </a:xfrm>
          <a:prstGeom prst="rect">
            <a:avLst/>
          </a:prstGeom>
          <a:noFill/>
        </p:spPr>
        <p:txBody>
          <a:bodyPr wrap="none" rtlCol="0">
            <a:spAutoFit/>
          </a:bodyPr>
          <a:lstStyle/>
          <a:p>
            <a:pPr algn="ctr"/>
            <a:r>
              <a:rPr lang="en-US" dirty="0"/>
              <a:t>doesn’t open</a:t>
            </a:r>
          </a:p>
        </p:txBody>
      </p:sp>
      <p:sp>
        <p:nvSpPr>
          <p:cNvPr id="11" name="TextBox 10">
            <a:extLst>
              <a:ext uri="{FF2B5EF4-FFF2-40B4-BE49-F238E27FC236}">
                <a16:creationId xmlns:a16="http://schemas.microsoft.com/office/drawing/2014/main" id="{DCFBA068-1E37-104A-9353-285E37C9ECCF}"/>
              </a:ext>
            </a:extLst>
          </p:cNvPr>
          <p:cNvSpPr txBox="1"/>
          <p:nvPr/>
        </p:nvSpPr>
        <p:spPr>
          <a:xfrm>
            <a:off x="2096023" y="2155922"/>
            <a:ext cx="1205711" cy="1323439"/>
          </a:xfrm>
          <a:prstGeom prst="rect">
            <a:avLst/>
          </a:prstGeom>
          <a:noFill/>
        </p:spPr>
        <p:txBody>
          <a:bodyPr wrap="square" rtlCol="0">
            <a:spAutoFit/>
          </a:bodyPr>
          <a:lstStyle/>
          <a:p>
            <a:r>
              <a:rPr lang="en-US" sz="1600" dirty="0">
                <a:solidFill>
                  <a:srgbClr val="0070C0"/>
                </a:solidFill>
              </a:rPr>
              <a:t>+ does laundry</a:t>
            </a:r>
          </a:p>
          <a:p>
            <a:r>
              <a:rPr lang="en-US" sz="1600" dirty="0">
                <a:solidFill>
                  <a:srgbClr val="0070C0"/>
                </a:solidFill>
              </a:rPr>
              <a:t>- sick child</a:t>
            </a:r>
          </a:p>
          <a:p>
            <a:endParaRPr lang="en-US" sz="1600" dirty="0">
              <a:solidFill>
                <a:srgbClr val="0070C0"/>
              </a:solidFill>
            </a:endParaRPr>
          </a:p>
          <a:p>
            <a:r>
              <a:rPr lang="en-US" sz="1600" dirty="0">
                <a:solidFill>
                  <a:srgbClr val="0070C0"/>
                </a:solidFill>
              </a:rPr>
              <a:t>-99</a:t>
            </a:r>
          </a:p>
        </p:txBody>
      </p:sp>
      <p:sp>
        <p:nvSpPr>
          <p:cNvPr id="12" name="TextBox 11">
            <a:extLst>
              <a:ext uri="{FF2B5EF4-FFF2-40B4-BE49-F238E27FC236}">
                <a16:creationId xmlns:a16="http://schemas.microsoft.com/office/drawing/2014/main" id="{83B94027-1370-6946-8239-765313064FA1}"/>
              </a:ext>
            </a:extLst>
          </p:cNvPr>
          <p:cNvSpPr txBox="1"/>
          <p:nvPr/>
        </p:nvSpPr>
        <p:spPr>
          <a:xfrm>
            <a:off x="3427324" y="2155922"/>
            <a:ext cx="1205711" cy="1323439"/>
          </a:xfrm>
          <a:prstGeom prst="rect">
            <a:avLst/>
          </a:prstGeom>
          <a:noFill/>
        </p:spPr>
        <p:txBody>
          <a:bodyPr wrap="square" rtlCol="0">
            <a:spAutoFit/>
          </a:bodyPr>
          <a:lstStyle/>
          <a:p>
            <a:r>
              <a:rPr lang="en-US" sz="1600" dirty="0">
                <a:solidFill>
                  <a:srgbClr val="FF0000"/>
                </a:solidFill>
              </a:rPr>
              <a:t>+ fulfills desire</a:t>
            </a:r>
          </a:p>
          <a:p>
            <a:r>
              <a:rPr lang="en-US" sz="1600" dirty="0">
                <a:solidFill>
                  <a:srgbClr val="FF0000"/>
                </a:solidFill>
              </a:rPr>
              <a:t>- eats tide pod</a:t>
            </a:r>
          </a:p>
          <a:p>
            <a:r>
              <a:rPr lang="en-US" sz="1600" dirty="0">
                <a:solidFill>
                  <a:srgbClr val="FF0000"/>
                </a:solidFill>
              </a:rPr>
              <a:t>+10? -150?</a:t>
            </a:r>
          </a:p>
        </p:txBody>
      </p:sp>
      <p:sp>
        <p:nvSpPr>
          <p:cNvPr id="13" name="TextBox 12">
            <a:extLst>
              <a:ext uri="{FF2B5EF4-FFF2-40B4-BE49-F238E27FC236}">
                <a16:creationId xmlns:a16="http://schemas.microsoft.com/office/drawing/2014/main" id="{368DFC21-92F4-3549-95BC-61881A556801}"/>
              </a:ext>
            </a:extLst>
          </p:cNvPr>
          <p:cNvSpPr txBox="1"/>
          <p:nvPr/>
        </p:nvSpPr>
        <p:spPr>
          <a:xfrm>
            <a:off x="5239410" y="2155922"/>
            <a:ext cx="1205711" cy="1569660"/>
          </a:xfrm>
          <a:prstGeom prst="rect">
            <a:avLst/>
          </a:prstGeom>
          <a:noFill/>
        </p:spPr>
        <p:txBody>
          <a:bodyPr wrap="square" rtlCol="0">
            <a:spAutoFit/>
          </a:bodyPr>
          <a:lstStyle/>
          <a:p>
            <a:r>
              <a:rPr lang="en-US" sz="1600" dirty="0">
                <a:solidFill>
                  <a:srgbClr val="0070C0"/>
                </a:solidFill>
              </a:rPr>
              <a:t>+ does laundry</a:t>
            </a:r>
          </a:p>
          <a:p>
            <a:r>
              <a:rPr lang="en-US" sz="1600" dirty="0">
                <a:solidFill>
                  <a:srgbClr val="0070C0"/>
                </a:solidFill>
              </a:rPr>
              <a:t>- constantly running interference</a:t>
            </a:r>
          </a:p>
          <a:p>
            <a:r>
              <a:rPr lang="en-US" sz="1600" dirty="0">
                <a:solidFill>
                  <a:srgbClr val="0070C0"/>
                </a:solidFill>
              </a:rPr>
              <a:t>-10</a:t>
            </a:r>
          </a:p>
        </p:txBody>
      </p:sp>
      <p:sp>
        <p:nvSpPr>
          <p:cNvPr id="14" name="TextBox 13">
            <a:extLst>
              <a:ext uri="{FF2B5EF4-FFF2-40B4-BE49-F238E27FC236}">
                <a16:creationId xmlns:a16="http://schemas.microsoft.com/office/drawing/2014/main" id="{BE1455A4-EEC1-5F48-B810-B5A5B04DA6A0}"/>
              </a:ext>
            </a:extLst>
          </p:cNvPr>
          <p:cNvSpPr txBox="1"/>
          <p:nvPr/>
        </p:nvSpPr>
        <p:spPr>
          <a:xfrm>
            <a:off x="6570711" y="2155922"/>
            <a:ext cx="1205711" cy="1323439"/>
          </a:xfrm>
          <a:prstGeom prst="rect">
            <a:avLst/>
          </a:prstGeom>
          <a:noFill/>
        </p:spPr>
        <p:txBody>
          <a:bodyPr wrap="square" rtlCol="0">
            <a:spAutoFit/>
          </a:bodyPr>
          <a:lstStyle/>
          <a:p>
            <a:r>
              <a:rPr lang="en-US" sz="1600" dirty="0">
                <a:solidFill>
                  <a:srgbClr val="FF0000"/>
                </a:solidFill>
              </a:rPr>
              <a:t>+ safe</a:t>
            </a:r>
          </a:p>
          <a:p>
            <a:r>
              <a:rPr lang="en-US" sz="1600" dirty="0">
                <a:solidFill>
                  <a:srgbClr val="FF0000"/>
                </a:solidFill>
              </a:rPr>
              <a:t>- frustrated</a:t>
            </a:r>
          </a:p>
          <a:p>
            <a:endParaRPr lang="en-US" sz="1600" dirty="0">
              <a:solidFill>
                <a:srgbClr val="FF0000"/>
              </a:solidFill>
            </a:endParaRPr>
          </a:p>
          <a:p>
            <a:endParaRPr lang="en-US" sz="1600" dirty="0">
              <a:solidFill>
                <a:srgbClr val="FF0000"/>
              </a:solidFill>
            </a:endParaRPr>
          </a:p>
          <a:p>
            <a:r>
              <a:rPr lang="en-US" sz="1600" dirty="0">
                <a:solidFill>
                  <a:srgbClr val="FF0000"/>
                </a:solidFill>
              </a:rPr>
              <a:t>-10?</a:t>
            </a:r>
          </a:p>
        </p:txBody>
      </p:sp>
      <p:sp>
        <p:nvSpPr>
          <p:cNvPr id="15" name="TextBox 14">
            <a:extLst>
              <a:ext uri="{FF2B5EF4-FFF2-40B4-BE49-F238E27FC236}">
                <a16:creationId xmlns:a16="http://schemas.microsoft.com/office/drawing/2014/main" id="{96404C3B-F88A-5642-8058-59D2B8DA5F14}"/>
              </a:ext>
            </a:extLst>
          </p:cNvPr>
          <p:cNvSpPr txBox="1"/>
          <p:nvPr/>
        </p:nvSpPr>
        <p:spPr>
          <a:xfrm>
            <a:off x="2137545" y="3821093"/>
            <a:ext cx="1205711" cy="1323439"/>
          </a:xfrm>
          <a:prstGeom prst="rect">
            <a:avLst/>
          </a:prstGeom>
          <a:noFill/>
        </p:spPr>
        <p:txBody>
          <a:bodyPr wrap="square" rtlCol="0">
            <a:spAutoFit/>
          </a:bodyPr>
          <a:lstStyle/>
          <a:p>
            <a:r>
              <a:rPr lang="en-US" sz="1600" dirty="0">
                <a:solidFill>
                  <a:srgbClr val="0070C0"/>
                </a:solidFill>
              </a:rPr>
              <a:t>- no laundry</a:t>
            </a:r>
          </a:p>
          <a:p>
            <a:r>
              <a:rPr lang="en-US" sz="1600" dirty="0">
                <a:solidFill>
                  <a:srgbClr val="0070C0"/>
                </a:solidFill>
              </a:rPr>
              <a:t>- sick child</a:t>
            </a:r>
          </a:p>
          <a:p>
            <a:endParaRPr lang="en-US" sz="1600" dirty="0">
              <a:solidFill>
                <a:srgbClr val="0070C0"/>
              </a:solidFill>
            </a:endParaRPr>
          </a:p>
          <a:p>
            <a:endParaRPr lang="en-US" sz="1600" dirty="0">
              <a:solidFill>
                <a:srgbClr val="0070C0"/>
              </a:solidFill>
            </a:endParaRPr>
          </a:p>
          <a:p>
            <a:r>
              <a:rPr lang="en-US" sz="1600" dirty="0">
                <a:solidFill>
                  <a:srgbClr val="0070C0"/>
                </a:solidFill>
              </a:rPr>
              <a:t>-110</a:t>
            </a:r>
          </a:p>
        </p:txBody>
      </p:sp>
      <p:sp>
        <p:nvSpPr>
          <p:cNvPr id="16" name="TextBox 15">
            <a:extLst>
              <a:ext uri="{FF2B5EF4-FFF2-40B4-BE49-F238E27FC236}">
                <a16:creationId xmlns:a16="http://schemas.microsoft.com/office/drawing/2014/main" id="{82666231-7DCB-E441-B051-E467A2CB9EFC}"/>
              </a:ext>
            </a:extLst>
          </p:cNvPr>
          <p:cNvSpPr txBox="1"/>
          <p:nvPr/>
        </p:nvSpPr>
        <p:spPr>
          <a:xfrm>
            <a:off x="3468846" y="3818255"/>
            <a:ext cx="1205711" cy="1323439"/>
          </a:xfrm>
          <a:prstGeom prst="rect">
            <a:avLst/>
          </a:prstGeom>
          <a:noFill/>
        </p:spPr>
        <p:txBody>
          <a:bodyPr wrap="square" rtlCol="0">
            <a:spAutoFit/>
          </a:bodyPr>
          <a:lstStyle/>
          <a:p>
            <a:r>
              <a:rPr lang="en-US" sz="1600" dirty="0">
                <a:solidFill>
                  <a:srgbClr val="FF0000"/>
                </a:solidFill>
              </a:rPr>
              <a:t>+ fulfills desire</a:t>
            </a:r>
          </a:p>
          <a:p>
            <a:r>
              <a:rPr lang="en-US" sz="1600" dirty="0">
                <a:solidFill>
                  <a:srgbClr val="FF0000"/>
                </a:solidFill>
              </a:rPr>
              <a:t>- eats tide pod</a:t>
            </a:r>
          </a:p>
          <a:p>
            <a:r>
              <a:rPr lang="en-US" sz="1600" dirty="0">
                <a:solidFill>
                  <a:srgbClr val="FF0000"/>
                </a:solidFill>
              </a:rPr>
              <a:t>+10? -150?</a:t>
            </a:r>
          </a:p>
        </p:txBody>
      </p:sp>
      <p:sp>
        <p:nvSpPr>
          <p:cNvPr id="17" name="TextBox 16">
            <a:extLst>
              <a:ext uri="{FF2B5EF4-FFF2-40B4-BE49-F238E27FC236}">
                <a16:creationId xmlns:a16="http://schemas.microsoft.com/office/drawing/2014/main" id="{4A88F42B-04F3-814E-9B85-C9CD12C3A1F4}"/>
              </a:ext>
            </a:extLst>
          </p:cNvPr>
          <p:cNvSpPr txBox="1"/>
          <p:nvPr/>
        </p:nvSpPr>
        <p:spPr>
          <a:xfrm>
            <a:off x="5239410" y="3821093"/>
            <a:ext cx="1205711" cy="1323439"/>
          </a:xfrm>
          <a:prstGeom prst="rect">
            <a:avLst/>
          </a:prstGeom>
          <a:noFill/>
        </p:spPr>
        <p:txBody>
          <a:bodyPr wrap="square" rtlCol="0">
            <a:spAutoFit/>
          </a:bodyPr>
          <a:lstStyle/>
          <a:p>
            <a:r>
              <a:rPr lang="en-US" sz="1600" dirty="0">
                <a:solidFill>
                  <a:srgbClr val="0070C0"/>
                </a:solidFill>
              </a:rPr>
              <a:t>- no laundry</a:t>
            </a:r>
          </a:p>
          <a:p>
            <a:r>
              <a:rPr lang="en-US" sz="1600" dirty="0">
                <a:solidFill>
                  <a:srgbClr val="0070C0"/>
                </a:solidFill>
              </a:rPr>
              <a:t>- constantly running interference</a:t>
            </a:r>
          </a:p>
          <a:p>
            <a:r>
              <a:rPr lang="en-US" sz="1600" dirty="0">
                <a:solidFill>
                  <a:srgbClr val="0070C0"/>
                </a:solidFill>
              </a:rPr>
              <a:t>-15</a:t>
            </a:r>
          </a:p>
        </p:txBody>
      </p:sp>
      <p:sp>
        <p:nvSpPr>
          <p:cNvPr id="18" name="TextBox 17">
            <a:extLst>
              <a:ext uri="{FF2B5EF4-FFF2-40B4-BE49-F238E27FC236}">
                <a16:creationId xmlns:a16="http://schemas.microsoft.com/office/drawing/2014/main" id="{4687573A-9601-1A45-B969-0D1877C3D116}"/>
              </a:ext>
            </a:extLst>
          </p:cNvPr>
          <p:cNvSpPr txBox="1"/>
          <p:nvPr/>
        </p:nvSpPr>
        <p:spPr>
          <a:xfrm>
            <a:off x="6570711" y="3818255"/>
            <a:ext cx="1205711" cy="1323439"/>
          </a:xfrm>
          <a:prstGeom prst="rect">
            <a:avLst/>
          </a:prstGeom>
          <a:noFill/>
        </p:spPr>
        <p:txBody>
          <a:bodyPr wrap="square" rtlCol="0">
            <a:spAutoFit/>
          </a:bodyPr>
          <a:lstStyle/>
          <a:p>
            <a:r>
              <a:rPr lang="en-US" sz="1600" dirty="0">
                <a:solidFill>
                  <a:srgbClr val="FF0000"/>
                </a:solidFill>
              </a:rPr>
              <a:t>+ safe</a:t>
            </a:r>
          </a:p>
          <a:p>
            <a:r>
              <a:rPr lang="en-US" sz="1600" dirty="0">
                <a:solidFill>
                  <a:srgbClr val="FF0000"/>
                </a:solidFill>
              </a:rPr>
              <a:t>- frustrated</a:t>
            </a:r>
          </a:p>
          <a:p>
            <a:endParaRPr lang="en-US" sz="1600" dirty="0">
              <a:solidFill>
                <a:srgbClr val="FF0000"/>
              </a:solidFill>
            </a:endParaRPr>
          </a:p>
          <a:p>
            <a:endParaRPr lang="en-US" sz="1600" dirty="0">
              <a:solidFill>
                <a:srgbClr val="FF0000"/>
              </a:solidFill>
            </a:endParaRPr>
          </a:p>
          <a:p>
            <a:r>
              <a:rPr lang="en-US" sz="1600" dirty="0">
                <a:solidFill>
                  <a:srgbClr val="FF0000"/>
                </a:solidFill>
              </a:rPr>
              <a:t>-10?</a:t>
            </a:r>
          </a:p>
        </p:txBody>
      </p:sp>
      <p:sp>
        <p:nvSpPr>
          <p:cNvPr id="19" name="TextBox 18">
            <a:extLst>
              <a:ext uri="{FF2B5EF4-FFF2-40B4-BE49-F238E27FC236}">
                <a16:creationId xmlns:a16="http://schemas.microsoft.com/office/drawing/2014/main" id="{386DDF62-657D-174A-A6C4-E914E3953DCC}"/>
              </a:ext>
            </a:extLst>
          </p:cNvPr>
          <p:cNvSpPr txBox="1"/>
          <p:nvPr/>
        </p:nvSpPr>
        <p:spPr>
          <a:xfrm>
            <a:off x="1282148" y="5800275"/>
            <a:ext cx="2644955" cy="369332"/>
          </a:xfrm>
          <a:prstGeom prst="rect">
            <a:avLst/>
          </a:prstGeom>
          <a:noFill/>
        </p:spPr>
        <p:txBody>
          <a:bodyPr wrap="none" rtlCol="0">
            <a:spAutoFit/>
          </a:bodyPr>
          <a:lstStyle/>
          <a:p>
            <a:pPr marL="285750" indent="-285750">
              <a:buFont typeface="Arial" panose="020B0604020202020204" pitchFamily="34" charset="0"/>
              <a:buChar char="•"/>
            </a:pPr>
            <a:r>
              <a:rPr lang="en-US" dirty="0"/>
              <a:t>Not particularly helpful</a:t>
            </a:r>
          </a:p>
        </p:txBody>
      </p:sp>
      <p:sp>
        <p:nvSpPr>
          <p:cNvPr id="20" name="Rectangle 19">
            <a:extLst>
              <a:ext uri="{FF2B5EF4-FFF2-40B4-BE49-F238E27FC236}">
                <a16:creationId xmlns:a16="http://schemas.microsoft.com/office/drawing/2014/main" id="{E2AC6BD5-54D9-0B42-9672-3528D6F03066}"/>
              </a:ext>
            </a:extLst>
          </p:cNvPr>
          <p:cNvSpPr/>
          <p:nvPr/>
        </p:nvSpPr>
        <p:spPr>
          <a:xfrm>
            <a:off x="5020503" y="2138542"/>
            <a:ext cx="3050071" cy="1562031"/>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136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915F4-A7BE-004F-A459-6F22AE9F4CD1}"/>
              </a:ext>
            </a:extLst>
          </p:cNvPr>
          <p:cNvSpPr>
            <a:spLocks noGrp="1"/>
          </p:cNvSpPr>
          <p:nvPr>
            <p:ph type="title"/>
          </p:nvPr>
        </p:nvSpPr>
        <p:spPr/>
        <p:txBody>
          <a:bodyPr/>
          <a:lstStyle/>
          <a:p>
            <a:r>
              <a:rPr lang="en-US" dirty="0"/>
              <a:t>Changing the payoff</a:t>
            </a:r>
          </a:p>
        </p:txBody>
      </p:sp>
      <p:sp>
        <p:nvSpPr>
          <p:cNvPr id="3" name="Content Placeholder 2">
            <a:extLst>
              <a:ext uri="{FF2B5EF4-FFF2-40B4-BE49-F238E27FC236}">
                <a16:creationId xmlns:a16="http://schemas.microsoft.com/office/drawing/2014/main" id="{D3F60860-5419-F048-8665-49C826B6032C}"/>
              </a:ext>
            </a:extLst>
          </p:cNvPr>
          <p:cNvSpPr>
            <a:spLocks noGrp="1"/>
          </p:cNvSpPr>
          <p:nvPr>
            <p:ph idx="1"/>
          </p:nvPr>
        </p:nvSpPr>
        <p:spPr>
          <a:xfrm>
            <a:off x="769198" y="1221530"/>
            <a:ext cx="7886700" cy="1240810"/>
          </a:xfrm>
        </p:spPr>
        <p:txBody>
          <a:bodyPr>
            <a:normAutofit fontScale="92500" lnSpcReduction="20000"/>
          </a:bodyPr>
          <a:lstStyle/>
          <a:p>
            <a:r>
              <a:rPr lang="en-US" sz="2000" dirty="0"/>
              <a:t>Possible to intervene to changes payoffs and hence choices</a:t>
            </a:r>
          </a:p>
          <a:p>
            <a:pPr lvl="1"/>
            <a:r>
              <a:rPr lang="en-US" sz="1800" dirty="0"/>
              <a:t>Thinking of an institution as transforming a game to another game</a:t>
            </a:r>
          </a:p>
          <a:p>
            <a:pPr lvl="1"/>
            <a:r>
              <a:rPr lang="en-US" sz="1800" dirty="0"/>
              <a:t>E.g., nail cabinet shut</a:t>
            </a:r>
          </a:p>
          <a:p>
            <a:pPr lvl="1"/>
            <a:r>
              <a:rPr lang="en-US" sz="1800" dirty="0"/>
              <a:t>Transforms status quo into the following:</a:t>
            </a:r>
          </a:p>
        </p:txBody>
      </p:sp>
      <p:grpSp>
        <p:nvGrpSpPr>
          <p:cNvPr id="22" name="Group 21">
            <a:extLst>
              <a:ext uri="{FF2B5EF4-FFF2-40B4-BE49-F238E27FC236}">
                <a16:creationId xmlns:a16="http://schemas.microsoft.com/office/drawing/2014/main" id="{2DCE3F4D-60FD-204B-ADE7-E97A51546DF4}"/>
              </a:ext>
            </a:extLst>
          </p:cNvPr>
          <p:cNvGrpSpPr/>
          <p:nvPr/>
        </p:nvGrpSpPr>
        <p:grpSpPr>
          <a:xfrm>
            <a:off x="447400" y="2311693"/>
            <a:ext cx="7702687" cy="3846399"/>
            <a:chOff x="447400" y="2311693"/>
            <a:chExt cx="7702687" cy="3846399"/>
          </a:xfrm>
        </p:grpSpPr>
        <p:graphicFrame>
          <p:nvGraphicFramePr>
            <p:cNvPr id="4" name="Content Placeholder 3">
              <a:extLst>
                <a:ext uri="{FF2B5EF4-FFF2-40B4-BE49-F238E27FC236}">
                  <a16:creationId xmlns:a16="http://schemas.microsoft.com/office/drawing/2014/main" id="{3A019AF5-505D-964D-BF49-1A37C07C1BD4}"/>
                </a:ext>
              </a:extLst>
            </p:cNvPr>
            <p:cNvGraphicFramePr>
              <a:graphicFrameLocks/>
            </p:cNvGraphicFramePr>
            <p:nvPr>
              <p:extLst>
                <p:ext uri="{D42A27DB-BD31-4B8C-83A1-F6EECF244321}">
                  <p14:modId xmlns:p14="http://schemas.microsoft.com/office/powerpoint/2010/main" val="375883572"/>
                </p:ext>
              </p:extLst>
            </p:nvPr>
          </p:nvGraphicFramePr>
          <p:xfrm>
            <a:off x="2049946" y="3034030"/>
            <a:ext cx="6100141" cy="3124062"/>
          </p:xfrm>
          <a:graphic>
            <a:graphicData uri="http://schemas.openxmlformats.org/drawingml/2006/table">
              <a:tbl>
                <a:tblPr firstRow="1" bandRow="1">
                  <a:tableStyleId>{5940675A-B579-460E-94D1-54222C63F5DA}</a:tableStyleId>
                </a:tblPr>
                <a:tblGrid>
                  <a:gridCol w="3038889">
                    <a:extLst>
                      <a:ext uri="{9D8B030D-6E8A-4147-A177-3AD203B41FA5}">
                        <a16:colId xmlns:a16="http://schemas.microsoft.com/office/drawing/2014/main" val="2601416786"/>
                      </a:ext>
                    </a:extLst>
                  </a:gridCol>
                  <a:gridCol w="3061252">
                    <a:extLst>
                      <a:ext uri="{9D8B030D-6E8A-4147-A177-3AD203B41FA5}">
                        <a16:colId xmlns:a16="http://schemas.microsoft.com/office/drawing/2014/main" val="2318701218"/>
                      </a:ext>
                    </a:extLst>
                  </a:gridCol>
                </a:tblGrid>
                <a:tr h="1562031">
                  <a:tc>
                    <a:txBody>
                      <a:bodyPr/>
                      <a:lstStyle/>
                      <a:p>
                        <a:endParaRPr lang="en-US" dirty="0"/>
                      </a:p>
                    </a:txBody>
                    <a:tcPr/>
                  </a:tc>
                  <a:tc>
                    <a:txBody>
                      <a:bodyPr/>
                      <a:lstStyle/>
                      <a:p>
                        <a:endParaRPr lang="en-US"/>
                      </a:p>
                    </a:txBody>
                    <a:tcPr/>
                  </a:tc>
                  <a:extLst>
                    <a:ext uri="{0D108BD9-81ED-4DB2-BD59-A6C34878D82A}">
                      <a16:rowId xmlns:a16="http://schemas.microsoft.com/office/drawing/2014/main" val="4063189183"/>
                    </a:ext>
                  </a:extLst>
                </a:tr>
                <a:tr h="1562031">
                  <a:tc>
                    <a:txBody>
                      <a:bodyPr/>
                      <a:lstStyle/>
                      <a:p>
                        <a:endParaRPr lang="en-US"/>
                      </a:p>
                    </a:txBody>
                    <a:tcPr/>
                  </a:tc>
                  <a:tc>
                    <a:txBody>
                      <a:bodyPr/>
                      <a:lstStyle/>
                      <a:p>
                        <a:endParaRPr lang="en-US" dirty="0"/>
                      </a:p>
                    </a:txBody>
                    <a:tcPr/>
                  </a:tc>
                  <a:extLst>
                    <a:ext uri="{0D108BD9-81ED-4DB2-BD59-A6C34878D82A}">
                      <a16:rowId xmlns:a16="http://schemas.microsoft.com/office/drawing/2014/main" val="2686987158"/>
                    </a:ext>
                  </a:extLst>
                </a:tr>
              </a:tbl>
            </a:graphicData>
          </a:graphic>
        </p:graphicFrame>
        <p:sp>
          <p:nvSpPr>
            <p:cNvPr id="5" name="TextBox 4">
              <a:extLst>
                <a:ext uri="{FF2B5EF4-FFF2-40B4-BE49-F238E27FC236}">
                  <a16:creationId xmlns:a16="http://schemas.microsoft.com/office/drawing/2014/main" id="{90F7729E-4ECF-684D-B9DF-0396C9BC7D35}"/>
                </a:ext>
              </a:extLst>
            </p:cNvPr>
            <p:cNvSpPr txBox="1"/>
            <p:nvPr/>
          </p:nvSpPr>
          <p:spPr>
            <a:xfrm>
              <a:off x="4753608" y="2311693"/>
              <a:ext cx="692818" cy="400110"/>
            </a:xfrm>
            <a:prstGeom prst="rect">
              <a:avLst/>
            </a:prstGeom>
            <a:noFill/>
          </p:spPr>
          <p:txBody>
            <a:bodyPr wrap="none" rtlCol="0">
              <a:spAutoFit/>
            </a:bodyPr>
            <a:lstStyle/>
            <a:p>
              <a:pPr algn="ctr"/>
              <a:r>
                <a:rPr lang="en-US" sz="2000" b="1" dirty="0">
                  <a:solidFill>
                    <a:srgbClr val="FF0000"/>
                  </a:solidFill>
                </a:rPr>
                <a:t>child</a:t>
              </a:r>
            </a:p>
          </p:txBody>
        </p:sp>
        <p:sp>
          <p:nvSpPr>
            <p:cNvPr id="6" name="TextBox 5">
              <a:extLst>
                <a:ext uri="{FF2B5EF4-FFF2-40B4-BE49-F238E27FC236}">
                  <a16:creationId xmlns:a16="http://schemas.microsoft.com/office/drawing/2014/main" id="{50674AED-BE20-774F-AFBC-EED795BEDCC0}"/>
                </a:ext>
              </a:extLst>
            </p:cNvPr>
            <p:cNvSpPr txBox="1"/>
            <p:nvPr/>
          </p:nvSpPr>
          <p:spPr>
            <a:xfrm>
              <a:off x="447400" y="4411395"/>
              <a:ext cx="737702" cy="400110"/>
            </a:xfrm>
            <a:prstGeom prst="rect">
              <a:avLst/>
            </a:prstGeom>
            <a:noFill/>
          </p:spPr>
          <p:txBody>
            <a:bodyPr wrap="none" rtlCol="0">
              <a:spAutoFit/>
            </a:bodyPr>
            <a:lstStyle/>
            <a:p>
              <a:pPr algn="ctr"/>
              <a:r>
                <a:rPr lang="en-US" sz="2000" b="1" dirty="0">
                  <a:solidFill>
                    <a:srgbClr val="0070C0"/>
                  </a:solidFill>
                </a:rPr>
                <a:t>adult</a:t>
              </a:r>
            </a:p>
          </p:txBody>
        </p:sp>
        <p:sp>
          <p:nvSpPr>
            <p:cNvPr id="7" name="TextBox 6">
              <a:extLst>
                <a:ext uri="{FF2B5EF4-FFF2-40B4-BE49-F238E27FC236}">
                  <a16:creationId xmlns:a16="http://schemas.microsoft.com/office/drawing/2014/main" id="{7583F884-7593-0343-A012-0C2799FAD965}"/>
                </a:ext>
              </a:extLst>
            </p:cNvPr>
            <p:cNvSpPr txBox="1"/>
            <p:nvPr/>
          </p:nvSpPr>
          <p:spPr>
            <a:xfrm>
              <a:off x="1171116" y="3602151"/>
              <a:ext cx="878830" cy="646331"/>
            </a:xfrm>
            <a:prstGeom prst="rect">
              <a:avLst/>
            </a:prstGeom>
            <a:noFill/>
          </p:spPr>
          <p:txBody>
            <a:bodyPr wrap="none" rtlCol="0">
              <a:spAutoFit/>
            </a:bodyPr>
            <a:lstStyle/>
            <a:p>
              <a:pPr algn="r"/>
              <a:r>
                <a:rPr lang="en-US" dirty="0"/>
                <a:t>opens</a:t>
              </a:r>
              <a:br>
                <a:rPr lang="en-US" dirty="0"/>
              </a:br>
              <a:r>
                <a:rPr lang="en-US" dirty="0"/>
                <a:t>cabinet</a:t>
              </a:r>
            </a:p>
          </p:txBody>
        </p:sp>
        <p:sp>
          <p:nvSpPr>
            <p:cNvPr id="8" name="TextBox 7">
              <a:extLst>
                <a:ext uri="{FF2B5EF4-FFF2-40B4-BE49-F238E27FC236}">
                  <a16:creationId xmlns:a16="http://schemas.microsoft.com/office/drawing/2014/main" id="{F83A5042-DF0E-0241-9CC7-816A30F21757}"/>
                </a:ext>
              </a:extLst>
            </p:cNvPr>
            <p:cNvSpPr txBox="1"/>
            <p:nvPr/>
          </p:nvSpPr>
          <p:spPr>
            <a:xfrm>
              <a:off x="1159959" y="5046825"/>
              <a:ext cx="889987" cy="646331"/>
            </a:xfrm>
            <a:prstGeom prst="rect">
              <a:avLst/>
            </a:prstGeom>
            <a:noFill/>
          </p:spPr>
          <p:txBody>
            <a:bodyPr wrap="none" rtlCol="0">
              <a:spAutoFit/>
            </a:bodyPr>
            <a:lstStyle/>
            <a:p>
              <a:pPr algn="r"/>
              <a:r>
                <a:rPr lang="en-US" dirty="0"/>
                <a:t>doesn’t</a:t>
              </a:r>
              <a:br>
                <a:rPr lang="en-US" dirty="0"/>
              </a:br>
              <a:r>
                <a:rPr lang="en-US" dirty="0"/>
                <a:t>open</a:t>
              </a:r>
            </a:p>
          </p:txBody>
        </p:sp>
        <p:sp>
          <p:nvSpPr>
            <p:cNvPr id="9" name="TextBox 8">
              <a:extLst>
                <a:ext uri="{FF2B5EF4-FFF2-40B4-BE49-F238E27FC236}">
                  <a16:creationId xmlns:a16="http://schemas.microsoft.com/office/drawing/2014/main" id="{053D19B0-FA78-0141-931C-0DD59CC306D7}"/>
                </a:ext>
              </a:extLst>
            </p:cNvPr>
            <p:cNvSpPr txBox="1"/>
            <p:nvPr/>
          </p:nvSpPr>
          <p:spPr>
            <a:xfrm>
              <a:off x="2648816" y="2631043"/>
              <a:ext cx="1502399" cy="369332"/>
            </a:xfrm>
            <a:prstGeom prst="rect">
              <a:avLst/>
            </a:prstGeom>
            <a:noFill/>
          </p:spPr>
          <p:txBody>
            <a:bodyPr wrap="none" rtlCol="0">
              <a:spAutoFit/>
            </a:bodyPr>
            <a:lstStyle/>
            <a:p>
              <a:pPr algn="ctr"/>
              <a:r>
                <a:rPr lang="en-US" dirty="0"/>
                <a:t>opens cabinet</a:t>
              </a:r>
            </a:p>
          </p:txBody>
        </p:sp>
        <p:sp>
          <p:nvSpPr>
            <p:cNvPr id="10" name="TextBox 9">
              <a:extLst>
                <a:ext uri="{FF2B5EF4-FFF2-40B4-BE49-F238E27FC236}">
                  <a16:creationId xmlns:a16="http://schemas.microsoft.com/office/drawing/2014/main" id="{1FB70587-2700-9A47-9BC8-A8BEAF1FC4A4}"/>
                </a:ext>
              </a:extLst>
            </p:cNvPr>
            <p:cNvSpPr txBox="1"/>
            <p:nvPr/>
          </p:nvSpPr>
          <p:spPr>
            <a:xfrm>
              <a:off x="5931979" y="2595753"/>
              <a:ext cx="1423788" cy="369332"/>
            </a:xfrm>
            <a:prstGeom prst="rect">
              <a:avLst/>
            </a:prstGeom>
            <a:noFill/>
          </p:spPr>
          <p:txBody>
            <a:bodyPr wrap="none" rtlCol="0">
              <a:spAutoFit/>
            </a:bodyPr>
            <a:lstStyle/>
            <a:p>
              <a:pPr algn="ctr"/>
              <a:r>
                <a:rPr lang="en-US" dirty="0"/>
                <a:t>doesn’t open</a:t>
              </a:r>
            </a:p>
          </p:txBody>
        </p:sp>
        <p:sp>
          <p:nvSpPr>
            <p:cNvPr id="11" name="TextBox 10">
              <a:extLst>
                <a:ext uri="{FF2B5EF4-FFF2-40B4-BE49-F238E27FC236}">
                  <a16:creationId xmlns:a16="http://schemas.microsoft.com/office/drawing/2014/main" id="{90423E93-B6F9-CE4F-9C8E-B818601A248C}"/>
                </a:ext>
              </a:extLst>
            </p:cNvPr>
            <p:cNvSpPr txBox="1"/>
            <p:nvPr/>
          </p:nvSpPr>
          <p:spPr>
            <a:xfrm>
              <a:off x="2175536" y="3051410"/>
              <a:ext cx="1205711" cy="1323439"/>
            </a:xfrm>
            <a:prstGeom prst="rect">
              <a:avLst/>
            </a:prstGeom>
            <a:noFill/>
          </p:spPr>
          <p:txBody>
            <a:bodyPr wrap="square" rtlCol="0">
              <a:spAutoFit/>
            </a:bodyPr>
            <a:lstStyle/>
            <a:p>
              <a:r>
                <a:rPr lang="en-US" sz="1600" dirty="0">
                  <a:solidFill>
                    <a:srgbClr val="0070C0"/>
                  </a:solidFill>
                </a:rPr>
                <a:t>+ does laundry</a:t>
              </a:r>
            </a:p>
            <a:p>
              <a:r>
                <a:rPr lang="en-US" sz="1600" dirty="0">
                  <a:solidFill>
                    <a:srgbClr val="0070C0"/>
                  </a:solidFill>
                </a:rPr>
                <a:t>- sick child</a:t>
              </a:r>
            </a:p>
            <a:p>
              <a:endParaRPr lang="en-US" sz="1600" dirty="0">
                <a:solidFill>
                  <a:srgbClr val="0070C0"/>
                </a:solidFill>
              </a:endParaRPr>
            </a:p>
            <a:p>
              <a:r>
                <a:rPr lang="en-US" sz="1600" dirty="0">
                  <a:solidFill>
                    <a:srgbClr val="0070C0"/>
                  </a:solidFill>
                </a:rPr>
                <a:t>- -99</a:t>
              </a:r>
            </a:p>
          </p:txBody>
        </p:sp>
        <p:sp>
          <p:nvSpPr>
            <p:cNvPr id="12" name="TextBox 11">
              <a:extLst>
                <a:ext uri="{FF2B5EF4-FFF2-40B4-BE49-F238E27FC236}">
                  <a16:creationId xmlns:a16="http://schemas.microsoft.com/office/drawing/2014/main" id="{6F51F612-2B20-3647-A75F-B1777371C9A9}"/>
                </a:ext>
              </a:extLst>
            </p:cNvPr>
            <p:cNvSpPr txBox="1"/>
            <p:nvPr/>
          </p:nvSpPr>
          <p:spPr>
            <a:xfrm>
              <a:off x="3506837" y="3051410"/>
              <a:ext cx="1205711" cy="1323439"/>
            </a:xfrm>
            <a:prstGeom prst="rect">
              <a:avLst/>
            </a:prstGeom>
            <a:noFill/>
          </p:spPr>
          <p:txBody>
            <a:bodyPr wrap="square" rtlCol="0">
              <a:spAutoFit/>
            </a:bodyPr>
            <a:lstStyle/>
            <a:p>
              <a:r>
                <a:rPr lang="en-US" sz="1600" dirty="0">
                  <a:solidFill>
                    <a:srgbClr val="FF0000"/>
                  </a:solidFill>
                </a:rPr>
                <a:t>+ fulfills desire</a:t>
              </a:r>
            </a:p>
            <a:p>
              <a:r>
                <a:rPr lang="en-US" sz="1600" dirty="0">
                  <a:solidFill>
                    <a:srgbClr val="FF0000"/>
                  </a:solidFill>
                </a:rPr>
                <a:t>- eats tide pod</a:t>
              </a:r>
            </a:p>
            <a:p>
              <a:r>
                <a:rPr lang="en-US" sz="1600" dirty="0">
                  <a:solidFill>
                    <a:srgbClr val="FF0000"/>
                  </a:solidFill>
                </a:rPr>
                <a:t>+10? -150?</a:t>
              </a:r>
            </a:p>
          </p:txBody>
        </p:sp>
        <p:sp>
          <p:nvSpPr>
            <p:cNvPr id="13" name="TextBox 12">
              <a:extLst>
                <a:ext uri="{FF2B5EF4-FFF2-40B4-BE49-F238E27FC236}">
                  <a16:creationId xmlns:a16="http://schemas.microsoft.com/office/drawing/2014/main" id="{E2C5095C-7AD0-AD49-B0F4-114840653D13}"/>
                </a:ext>
              </a:extLst>
            </p:cNvPr>
            <p:cNvSpPr txBox="1"/>
            <p:nvPr/>
          </p:nvSpPr>
          <p:spPr>
            <a:xfrm>
              <a:off x="5318923" y="3051410"/>
              <a:ext cx="1205711" cy="1323439"/>
            </a:xfrm>
            <a:prstGeom prst="rect">
              <a:avLst/>
            </a:prstGeom>
            <a:noFill/>
          </p:spPr>
          <p:txBody>
            <a:bodyPr wrap="square" rtlCol="0">
              <a:spAutoFit/>
            </a:bodyPr>
            <a:lstStyle/>
            <a:p>
              <a:r>
                <a:rPr lang="en-US" sz="1600" dirty="0">
                  <a:solidFill>
                    <a:srgbClr val="0070C0"/>
                  </a:solidFill>
                </a:rPr>
                <a:t>+ does laundry</a:t>
              </a:r>
            </a:p>
            <a:p>
              <a:r>
                <a:rPr lang="en-US" sz="1600" dirty="0">
                  <a:solidFill>
                    <a:srgbClr val="0070C0"/>
                  </a:solidFill>
                </a:rPr>
                <a:t>- breaks cabinet</a:t>
              </a:r>
            </a:p>
            <a:p>
              <a:r>
                <a:rPr lang="en-US" sz="1600" dirty="0">
                  <a:solidFill>
                    <a:srgbClr val="0070C0"/>
                  </a:solidFill>
                </a:rPr>
                <a:t>-110</a:t>
              </a:r>
            </a:p>
          </p:txBody>
        </p:sp>
        <p:sp>
          <p:nvSpPr>
            <p:cNvPr id="14" name="TextBox 13">
              <a:extLst>
                <a:ext uri="{FF2B5EF4-FFF2-40B4-BE49-F238E27FC236}">
                  <a16:creationId xmlns:a16="http://schemas.microsoft.com/office/drawing/2014/main" id="{4DC3D6A9-4A47-6848-916A-67E40BDEFBAC}"/>
                </a:ext>
              </a:extLst>
            </p:cNvPr>
            <p:cNvSpPr txBox="1"/>
            <p:nvPr/>
          </p:nvSpPr>
          <p:spPr>
            <a:xfrm>
              <a:off x="6650224" y="3051410"/>
              <a:ext cx="1205711" cy="1323439"/>
            </a:xfrm>
            <a:prstGeom prst="rect">
              <a:avLst/>
            </a:prstGeom>
            <a:noFill/>
          </p:spPr>
          <p:txBody>
            <a:bodyPr wrap="square" rtlCol="0">
              <a:spAutoFit/>
            </a:bodyPr>
            <a:lstStyle/>
            <a:p>
              <a:r>
                <a:rPr lang="en-US" sz="1600" dirty="0">
                  <a:solidFill>
                    <a:srgbClr val="FF0000"/>
                  </a:solidFill>
                </a:rPr>
                <a:t>+ safe</a:t>
              </a:r>
            </a:p>
            <a:p>
              <a:r>
                <a:rPr lang="en-US" sz="1600" dirty="0">
                  <a:solidFill>
                    <a:srgbClr val="FF0000"/>
                  </a:solidFill>
                </a:rPr>
                <a:t>- frustrated</a:t>
              </a:r>
            </a:p>
            <a:p>
              <a:endParaRPr lang="en-US" sz="1600" dirty="0">
                <a:solidFill>
                  <a:srgbClr val="FF0000"/>
                </a:solidFill>
              </a:endParaRPr>
            </a:p>
            <a:p>
              <a:endParaRPr lang="en-US" sz="1600" dirty="0">
                <a:solidFill>
                  <a:srgbClr val="FF0000"/>
                </a:solidFill>
              </a:endParaRPr>
            </a:p>
            <a:p>
              <a:r>
                <a:rPr lang="en-US" sz="1600" dirty="0">
                  <a:solidFill>
                    <a:srgbClr val="FF0000"/>
                  </a:solidFill>
                </a:rPr>
                <a:t>-10?</a:t>
              </a:r>
            </a:p>
          </p:txBody>
        </p:sp>
        <p:sp>
          <p:nvSpPr>
            <p:cNvPr id="15" name="TextBox 14">
              <a:extLst>
                <a:ext uri="{FF2B5EF4-FFF2-40B4-BE49-F238E27FC236}">
                  <a16:creationId xmlns:a16="http://schemas.microsoft.com/office/drawing/2014/main" id="{D814DC17-CB1E-F047-8E91-B1AC6586680B}"/>
                </a:ext>
              </a:extLst>
            </p:cNvPr>
            <p:cNvSpPr txBox="1"/>
            <p:nvPr/>
          </p:nvSpPr>
          <p:spPr>
            <a:xfrm>
              <a:off x="2217058" y="4716581"/>
              <a:ext cx="1205711" cy="1323439"/>
            </a:xfrm>
            <a:prstGeom prst="rect">
              <a:avLst/>
            </a:prstGeom>
            <a:noFill/>
          </p:spPr>
          <p:txBody>
            <a:bodyPr wrap="square" rtlCol="0">
              <a:spAutoFit/>
            </a:bodyPr>
            <a:lstStyle/>
            <a:p>
              <a:r>
                <a:rPr lang="en-US" sz="1600" dirty="0">
                  <a:solidFill>
                    <a:srgbClr val="0070C0"/>
                  </a:solidFill>
                </a:rPr>
                <a:t>- no laundry</a:t>
              </a:r>
            </a:p>
            <a:p>
              <a:r>
                <a:rPr lang="en-US" sz="1600" dirty="0">
                  <a:solidFill>
                    <a:srgbClr val="0070C0"/>
                  </a:solidFill>
                </a:rPr>
                <a:t>- sick child</a:t>
              </a:r>
            </a:p>
            <a:p>
              <a:endParaRPr lang="en-US" sz="1600" dirty="0">
                <a:solidFill>
                  <a:srgbClr val="0070C0"/>
                </a:solidFill>
              </a:endParaRPr>
            </a:p>
            <a:p>
              <a:endParaRPr lang="en-US" sz="1600" dirty="0">
                <a:solidFill>
                  <a:srgbClr val="0070C0"/>
                </a:solidFill>
              </a:endParaRPr>
            </a:p>
            <a:p>
              <a:r>
                <a:rPr lang="en-US" sz="1600" dirty="0">
                  <a:solidFill>
                    <a:srgbClr val="0070C0"/>
                  </a:solidFill>
                </a:rPr>
                <a:t>-110</a:t>
              </a:r>
            </a:p>
          </p:txBody>
        </p:sp>
        <p:sp>
          <p:nvSpPr>
            <p:cNvPr id="16" name="TextBox 15">
              <a:extLst>
                <a:ext uri="{FF2B5EF4-FFF2-40B4-BE49-F238E27FC236}">
                  <a16:creationId xmlns:a16="http://schemas.microsoft.com/office/drawing/2014/main" id="{D64B1738-A695-684C-A255-3F4461379C26}"/>
                </a:ext>
              </a:extLst>
            </p:cNvPr>
            <p:cNvSpPr txBox="1"/>
            <p:nvPr/>
          </p:nvSpPr>
          <p:spPr>
            <a:xfrm>
              <a:off x="3548359" y="4713743"/>
              <a:ext cx="1205711" cy="1323439"/>
            </a:xfrm>
            <a:prstGeom prst="rect">
              <a:avLst/>
            </a:prstGeom>
            <a:noFill/>
          </p:spPr>
          <p:txBody>
            <a:bodyPr wrap="square" rtlCol="0">
              <a:spAutoFit/>
            </a:bodyPr>
            <a:lstStyle/>
            <a:p>
              <a:r>
                <a:rPr lang="en-US" sz="1600" dirty="0">
                  <a:solidFill>
                    <a:srgbClr val="FF0000"/>
                  </a:solidFill>
                </a:rPr>
                <a:t>+ fulfills desire</a:t>
              </a:r>
            </a:p>
            <a:p>
              <a:r>
                <a:rPr lang="en-US" sz="1600" dirty="0">
                  <a:solidFill>
                    <a:srgbClr val="FF0000"/>
                  </a:solidFill>
                </a:rPr>
                <a:t>- eats tide pod</a:t>
              </a:r>
            </a:p>
            <a:p>
              <a:r>
                <a:rPr lang="en-US" sz="1600" dirty="0">
                  <a:solidFill>
                    <a:srgbClr val="FF0000"/>
                  </a:solidFill>
                </a:rPr>
                <a:t>+10? -150?</a:t>
              </a:r>
            </a:p>
          </p:txBody>
        </p:sp>
        <p:sp>
          <p:nvSpPr>
            <p:cNvPr id="17" name="TextBox 16">
              <a:extLst>
                <a:ext uri="{FF2B5EF4-FFF2-40B4-BE49-F238E27FC236}">
                  <a16:creationId xmlns:a16="http://schemas.microsoft.com/office/drawing/2014/main" id="{9F80404F-4281-7F40-A832-BA95C653C842}"/>
                </a:ext>
              </a:extLst>
            </p:cNvPr>
            <p:cNvSpPr txBox="1"/>
            <p:nvPr/>
          </p:nvSpPr>
          <p:spPr>
            <a:xfrm>
              <a:off x="5318923" y="4716581"/>
              <a:ext cx="1205711" cy="1323439"/>
            </a:xfrm>
            <a:prstGeom prst="rect">
              <a:avLst/>
            </a:prstGeom>
            <a:noFill/>
          </p:spPr>
          <p:txBody>
            <a:bodyPr wrap="square" rtlCol="0">
              <a:spAutoFit/>
            </a:bodyPr>
            <a:lstStyle/>
            <a:p>
              <a:r>
                <a:rPr lang="en-US" sz="1600" dirty="0">
                  <a:solidFill>
                    <a:srgbClr val="0070C0"/>
                  </a:solidFill>
                </a:rPr>
                <a:t>- no laundry</a:t>
              </a:r>
            </a:p>
            <a:p>
              <a:r>
                <a:rPr lang="en-US" sz="1600" dirty="0">
                  <a:solidFill>
                    <a:srgbClr val="0070C0"/>
                  </a:solidFill>
                </a:rPr>
                <a:t>- constantly running interference</a:t>
              </a:r>
            </a:p>
            <a:p>
              <a:r>
                <a:rPr lang="en-US" sz="1600" dirty="0">
                  <a:solidFill>
                    <a:srgbClr val="0070C0"/>
                  </a:solidFill>
                </a:rPr>
                <a:t>-15</a:t>
              </a:r>
            </a:p>
          </p:txBody>
        </p:sp>
        <p:sp>
          <p:nvSpPr>
            <p:cNvPr id="18" name="TextBox 17">
              <a:extLst>
                <a:ext uri="{FF2B5EF4-FFF2-40B4-BE49-F238E27FC236}">
                  <a16:creationId xmlns:a16="http://schemas.microsoft.com/office/drawing/2014/main" id="{317CF8E4-176C-C14D-A376-FC4C5C2E2BB4}"/>
                </a:ext>
              </a:extLst>
            </p:cNvPr>
            <p:cNvSpPr txBox="1"/>
            <p:nvPr/>
          </p:nvSpPr>
          <p:spPr>
            <a:xfrm>
              <a:off x="6650224" y="4713743"/>
              <a:ext cx="1205711" cy="1323439"/>
            </a:xfrm>
            <a:prstGeom prst="rect">
              <a:avLst/>
            </a:prstGeom>
            <a:noFill/>
          </p:spPr>
          <p:txBody>
            <a:bodyPr wrap="square" rtlCol="0">
              <a:spAutoFit/>
            </a:bodyPr>
            <a:lstStyle/>
            <a:p>
              <a:r>
                <a:rPr lang="en-US" sz="1600" dirty="0">
                  <a:solidFill>
                    <a:srgbClr val="FF0000"/>
                  </a:solidFill>
                </a:rPr>
                <a:t>+ safe</a:t>
              </a:r>
            </a:p>
            <a:p>
              <a:r>
                <a:rPr lang="en-US" sz="1600" dirty="0">
                  <a:solidFill>
                    <a:srgbClr val="FF0000"/>
                  </a:solidFill>
                </a:rPr>
                <a:t>- frustrated</a:t>
              </a:r>
            </a:p>
            <a:p>
              <a:endParaRPr lang="en-US" sz="1600" dirty="0">
                <a:solidFill>
                  <a:srgbClr val="FF0000"/>
                </a:solidFill>
              </a:endParaRPr>
            </a:p>
            <a:p>
              <a:endParaRPr lang="en-US" sz="1600" dirty="0">
                <a:solidFill>
                  <a:srgbClr val="FF0000"/>
                </a:solidFill>
              </a:endParaRPr>
            </a:p>
            <a:p>
              <a:r>
                <a:rPr lang="en-US" sz="1600" dirty="0">
                  <a:solidFill>
                    <a:srgbClr val="FF0000"/>
                  </a:solidFill>
                </a:rPr>
                <a:t>-10?</a:t>
              </a:r>
            </a:p>
          </p:txBody>
        </p:sp>
        <p:sp>
          <p:nvSpPr>
            <p:cNvPr id="19" name="Rectangle 18">
              <a:extLst>
                <a:ext uri="{FF2B5EF4-FFF2-40B4-BE49-F238E27FC236}">
                  <a16:creationId xmlns:a16="http://schemas.microsoft.com/office/drawing/2014/main" id="{23A31380-AB94-D84B-B7F5-CCF72CA80134}"/>
                </a:ext>
              </a:extLst>
            </p:cNvPr>
            <p:cNvSpPr/>
            <p:nvPr/>
          </p:nvSpPr>
          <p:spPr>
            <a:xfrm>
              <a:off x="5100016" y="4596049"/>
              <a:ext cx="3050071" cy="1562031"/>
            </a:xfrm>
            <a:prstGeom prst="rect">
              <a:avLst/>
            </a:prstGeom>
            <a:no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quot;No&quot; Symbol 19">
              <a:extLst>
                <a:ext uri="{FF2B5EF4-FFF2-40B4-BE49-F238E27FC236}">
                  <a16:creationId xmlns:a16="http://schemas.microsoft.com/office/drawing/2014/main" id="{5069FAC4-D9D4-DC40-BE3F-59187F76F7FA}"/>
                </a:ext>
              </a:extLst>
            </p:cNvPr>
            <p:cNvSpPr/>
            <p:nvPr/>
          </p:nvSpPr>
          <p:spPr>
            <a:xfrm>
              <a:off x="2268852" y="3124099"/>
              <a:ext cx="2484755" cy="2984865"/>
            </a:xfrm>
            <a:prstGeom prst="noSmoking">
              <a:avLst>
                <a:gd name="adj" fmla="val 23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TextBox 20">
            <a:extLst>
              <a:ext uri="{FF2B5EF4-FFF2-40B4-BE49-F238E27FC236}">
                <a16:creationId xmlns:a16="http://schemas.microsoft.com/office/drawing/2014/main" id="{0F7B31C9-9068-454A-9FB1-36AE5957A346}"/>
              </a:ext>
            </a:extLst>
          </p:cNvPr>
          <p:cNvSpPr txBox="1"/>
          <p:nvPr/>
        </p:nvSpPr>
        <p:spPr>
          <a:xfrm>
            <a:off x="230792" y="6330164"/>
            <a:ext cx="8848641" cy="369332"/>
          </a:xfrm>
          <a:prstGeom prst="rect">
            <a:avLst/>
          </a:prstGeom>
          <a:noFill/>
        </p:spPr>
        <p:txBody>
          <a:bodyPr wrap="none" rtlCol="0">
            <a:spAutoFit/>
          </a:bodyPr>
          <a:lstStyle/>
          <a:p>
            <a:r>
              <a:rPr lang="en-US" dirty="0"/>
              <a:t>But this isn’t helpful either. The problem isn’t to transform choices away from the upper right</a:t>
            </a:r>
          </a:p>
        </p:txBody>
      </p:sp>
    </p:spTree>
    <p:extLst>
      <p:ext uri="{BB962C8B-B14F-4D97-AF65-F5344CB8AC3E}">
        <p14:creationId xmlns:p14="http://schemas.microsoft.com/office/powerpoint/2010/main" val="283513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EDF02-E0F8-944A-8A38-9646AC30D39F}"/>
              </a:ext>
            </a:extLst>
          </p:cNvPr>
          <p:cNvSpPr>
            <a:spLocks noGrp="1"/>
          </p:cNvSpPr>
          <p:nvPr>
            <p:ph type="title"/>
          </p:nvPr>
        </p:nvSpPr>
        <p:spPr/>
        <p:txBody>
          <a:bodyPr/>
          <a:lstStyle/>
          <a:p>
            <a:r>
              <a:rPr lang="en-US" dirty="0"/>
              <a:t>Types of interventions</a:t>
            </a:r>
          </a:p>
        </p:txBody>
      </p:sp>
      <p:sp>
        <p:nvSpPr>
          <p:cNvPr id="3" name="Content Placeholder 2">
            <a:extLst>
              <a:ext uri="{FF2B5EF4-FFF2-40B4-BE49-F238E27FC236}">
                <a16:creationId xmlns:a16="http://schemas.microsoft.com/office/drawing/2014/main" id="{946FE06F-E1E0-F148-B3AF-BDAB16611BEB}"/>
              </a:ext>
            </a:extLst>
          </p:cNvPr>
          <p:cNvSpPr>
            <a:spLocks noGrp="1"/>
          </p:cNvSpPr>
          <p:nvPr>
            <p:ph idx="1"/>
          </p:nvPr>
        </p:nvSpPr>
        <p:spPr/>
        <p:txBody>
          <a:bodyPr>
            <a:normAutofit fontScale="92500" lnSpcReduction="20000"/>
          </a:bodyPr>
          <a:lstStyle/>
          <a:p>
            <a:r>
              <a:rPr lang="en-US" dirty="0"/>
              <a:t>Aim of intervention is to reduce the need to monitor and intercept child</a:t>
            </a:r>
          </a:p>
          <a:p>
            <a:r>
              <a:rPr lang="en-US" dirty="0"/>
              <a:t>Types of intervention:</a:t>
            </a:r>
          </a:p>
          <a:p>
            <a:pPr lvl="1"/>
            <a:r>
              <a:rPr lang="en-US" dirty="0"/>
              <a:t>Intervene with rules:</a:t>
            </a:r>
          </a:p>
          <a:p>
            <a:pPr lvl="2"/>
            <a:r>
              <a:rPr lang="en-US" dirty="0"/>
              <a:t>Rule for adult to stand next to cabinet at all times</a:t>
            </a:r>
          </a:p>
          <a:p>
            <a:pPr lvl="2"/>
            <a:r>
              <a:rPr lang="en-US" dirty="0"/>
              <a:t>Rule for child to stay away from cabinet (won’t work)</a:t>
            </a:r>
          </a:p>
          <a:p>
            <a:pPr lvl="2"/>
            <a:r>
              <a:rPr lang="en-US" dirty="0"/>
              <a:t>Hire full-time person to monitor cabinet</a:t>
            </a:r>
          </a:p>
          <a:p>
            <a:pPr lvl="1"/>
            <a:r>
              <a:rPr lang="en-US" dirty="0"/>
              <a:t>Intervene with infrastructure:</a:t>
            </a:r>
          </a:p>
          <a:p>
            <a:pPr lvl="2"/>
            <a:r>
              <a:rPr lang="en-US" dirty="0"/>
              <a:t>Nail cabinet shut</a:t>
            </a:r>
          </a:p>
          <a:p>
            <a:pPr lvl="2"/>
            <a:r>
              <a:rPr lang="en-US" dirty="0"/>
              <a:t>Playpen, fence</a:t>
            </a:r>
          </a:p>
          <a:p>
            <a:pPr lvl="1"/>
            <a:r>
              <a:rPr lang="en-US" dirty="0"/>
              <a:t>Other interventions?</a:t>
            </a:r>
          </a:p>
          <a:p>
            <a:pPr lvl="2"/>
            <a:r>
              <a:rPr lang="en-US" dirty="0"/>
              <a:t>Yes, obvious, but hold off for a second</a:t>
            </a:r>
          </a:p>
        </p:txBody>
      </p:sp>
    </p:spTree>
    <p:extLst>
      <p:ext uri="{BB962C8B-B14F-4D97-AF65-F5344CB8AC3E}">
        <p14:creationId xmlns:p14="http://schemas.microsoft.com/office/powerpoint/2010/main" val="431626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9185-38FB-0342-B277-847136A8871C}"/>
              </a:ext>
            </a:extLst>
          </p:cNvPr>
          <p:cNvSpPr>
            <a:spLocks noGrp="1"/>
          </p:cNvSpPr>
          <p:nvPr>
            <p:ph type="title"/>
          </p:nvPr>
        </p:nvSpPr>
        <p:spPr/>
        <p:txBody>
          <a:bodyPr>
            <a:normAutofit fontScale="90000"/>
          </a:bodyPr>
          <a:lstStyle/>
          <a:p>
            <a:r>
              <a:rPr lang="en-US" dirty="0"/>
              <a:t>Characterizing the status quo situation</a:t>
            </a:r>
          </a:p>
        </p:txBody>
      </p:sp>
      <p:sp>
        <p:nvSpPr>
          <p:cNvPr id="3" name="Content Placeholder 2">
            <a:extLst>
              <a:ext uri="{FF2B5EF4-FFF2-40B4-BE49-F238E27FC236}">
                <a16:creationId xmlns:a16="http://schemas.microsoft.com/office/drawing/2014/main" id="{62744EAB-EF02-8449-A5ED-62B6E72EC5F8}"/>
              </a:ext>
            </a:extLst>
          </p:cNvPr>
          <p:cNvSpPr>
            <a:spLocks noGrp="1"/>
          </p:cNvSpPr>
          <p:nvPr>
            <p:ph idx="1"/>
          </p:nvPr>
        </p:nvSpPr>
        <p:spPr>
          <a:xfrm>
            <a:off x="628650" y="4124739"/>
            <a:ext cx="7886700" cy="2052224"/>
          </a:xfrm>
        </p:spPr>
        <p:txBody>
          <a:bodyPr>
            <a:normAutofit fontScale="77500" lnSpcReduction="20000"/>
          </a:bodyPr>
          <a:lstStyle/>
          <a:p>
            <a:r>
              <a:rPr lang="en-US" dirty="0"/>
              <a:t>We naturally (and correctly) see this as a hybrid causal system, not merely one of a choice situation or an infrastructure problem</a:t>
            </a:r>
          </a:p>
          <a:p>
            <a:r>
              <a:rPr lang="en-US" dirty="0"/>
              <a:t>Aim is to block the first process with lowest cost and effort, while preserving the second process with lowest cost and effort</a:t>
            </a:r>
          </a:p>
        </p:txBody>
      </p:sp>
      <p:graphicFrame>
        <p:nvGraphicFramePr>
          <p:cNvPr id="4" name="Content Placeholder 3">
            <a:extLst>
              <a:ext uri="{FF2B5EF4-FFF2-40B4-BE49-F238E27FC236}">
                <a16:creationId xmlns:a16="http://schemas.microsoft.com/office/drawing/2014/main" id="{65C9D2A4-3243-444C-999F-CE6FB054EF83}"/>
              </a:ext>
            </a:extLst>
          </p:cNvPr>
          <p:cNvGraphicFramePr>
            <a:graphicFrameLocks/>
          </p:cNvGraphicFramePr>
          <p:nvPr>
            <p:extLst>
              <p:ext uri="{D42A27DB-BD31-4B8C-83A1-F6EECF244321}">
                <p14:modId xmlns:p14="http://schemas.microsoft.com/office/powerpoint/2010/main" val="3030481111"/>
              </p:ext>
            </p:extLst>
          </p:nvPr>
        </p:nvGraphicFramePr>
        <p:xfrm>
          <a:off x="628650" y="1898098"/>
          <a:ext cx="7886700" cy="700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A4564754-9296-A64E-8104-86974BB7DEBD}"/>
              </a:ext>
            </a:extLst>
          </p:cNvPr>
          <p:cNvGraphicFramePr>
            <a:graphicFrameLocks/>
          </p:cNvGraphicFramePr>
          <p:nvPr>
            <p:extLst>
              <p:ext uri="{D42A27DB-BD31-4B8C-83A1-F6EECF244321}">
                <p14:modId xmlns:p14="http://schemas.microsoft.com/office/powerpoint/2010/main" val="2405096579"/>
              </p:ext>
            </p:extLst>
          </p:nvPr>
        </p:nvGraphicFramePr>
        <p:xfrm>
          <a:off x="628650" y="3060201"/>
          <a:ext cx="7886700" cy="7000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770985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F010-EB7C-A646-9309-FB3BDBE46C79}"/>
              </a:ext>
            </a:extLst>
          </p:cNvPr>
          <p:cNvSpPr>
            <a:spLocks noGrp="1"/>
          </p:cNvSpPr>
          <p:nvPr>
            <p:ph type="title"/>
          </p:nvPr>
        </p:nvSpPr>
        <p:spPr/>
        <p:txBody>
          <a:bodyPr>
            <a:normAutofit fontScale="90000"/>
          </a:bodyPr>
          <a:lstStyle/>
          <a:p>
            <a:r>
              <a:rPr lang="en-US" dirty="0"/>
              <a:t>Characterizing the status quo situation</a:t>
            </a:r>
          </a:p>
        </p:txBody>
      </p:sp>
      <p:sp>
        <p:nvSpPr>
          <p:cNvPr id="3" name="Content Placeholder 2">
            <a:extLst>
              <a:ext uri="{FF2B5EF4-FFF2-40B4-BE49-F238E27FC236}">
                <a16:creationId xmlns:a16="http://schemas.microsoft.com/office/drawing/2014/main" id="{194E570F-FB22-0A4F-AFD5-B1EFFD590A08}"/>
              </a:ext>
            </a:extLst>
          </p:cNvPr>
          <p:cNvSpPr>
            <a:spLocks noGrp="1"/>
          </p:cNvSpPr>
          <p:nvPr>
            <p:ph idx="1"/>
          </p:nvPr>
        </p:nvSpPr>
        <p:spPr>
          <a:xfrm>
            <a:off x="628650" y="4850296"/>
            <a:ext cx="7886700" cy="1913076"/>
          </a:xfrm>
        </p:spPr>
        <p:txBody>
          <a:bodyPr>
            <a:normAutofit fontScale="55000" lnSpcReduction="20000"/>
          </a:bodyPr>
          <a:lstStyle/>
          <a:p>
            <a:r>
              <a:rPr lang="en-US" dirty="0"/>
              <a:t>Causal model of relations among these events</a:t>
            </a:r>
          </a:p>
          <a:p>
            <a:pPr lvl="1"/>
            <a:r>
              <a:rPr lang="en-US" dirty="0"/>
              <a:t>Parameterize the events, model variations among them</a:t>
            </a:r>
          </a:p>
          <a:p>
            <a:pPr lvl="1"/>
            <a:r>
              <a:rPr lang="en-US" dirty="0"/>
              <a:t>Can be structural or other model</a:t>
            </a:r>
          </a:p>
          <a:p>
            <a:r>
              <a:rPr lang="en-US" dirty="0"/>
              <a:t>These help delineate a range of places in which and between which we might intervene</a:t>
            </a:r>
          </a:p>
          <a:p>
            <a:r>
              <a:rPr lang="en-US" dirty="0" err="1"/>
              <a:t>E.g</a:t>
            </a:r>
            <a:r>
              <a:rPr lang="en-US" dirty="0"/>
              <a:t>, interventions to block child running to cabinet, block child pulling on cabinet. Block child opening cabinet, block child taking tide pod from open cabinet, block child eating tide pod (better to stop before you get to that point)</a:t>
            </a:r>
          </a:p>
        </p:txBody>
      </p:sp>
      <p:graphicFrame>
        <p:nvGraphicFramePr>
          <p:cNvPr id="4" name="Diagram 3">
            <a:extLst>
              <a:ext uri="{FF2B5EF4-FFF2-40B4-BE49-F238E27FC236}">
                <a16:creationId xmlns:a16="http://schemas.microsoft.com/office/drawing/2014/main" id="{A44F47A5-FC5E-A746-99A2-2A2B453004AC}"/>
              </a:ext>
            </a:extLst>
          </p:cNvPr>
          <p:cNvGraphicFramePr/>
          <p:nvPr>
            <p:extLst>
              <p:ext uri="{D42A27DB-BD31-4B8C-83A1-F6EECF244321}">
                <p14:modId xmlns:p14="http://schemas.microsoft.com/office/powerpoint/2010/main" val="3501794604"/>
              </p:ext>
            </p:extLst>
          </p:nvPr>
        </p:nvGraphicFramePr>
        <p:xfrm>
          <a:off x="935936" y="1251936"/>
          <a:ext cx="6983067" cy="35983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641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4"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59185-38FB-0342-B277-847136A8871C}"/>
              </a:ext>
            </a:extLst>
          </p:cNvPr>
          <p:cNvSpPr>
            <a:spLocks noGrp="1"/>
          </p:cNvSpPr>
          <p:nvPr>
            <p:ph type="title"/>
          </p:nvPr>
        </p:nvSpPr>
        <p:spPr/>
        <p:txBody>
          <a:bodyPr>
            <a:normAutofit/>
          </a:bodyPr>
          <a:lstStyle/>
          <a:p>
            <a:r>
              <a:rPr lang="en-US" dirty="0"/>
              <a:t>Designing interventions</a:t>
            </a:r>
          </a:p>
        </p:txBody>
      </p:sp>
      <p:sp>
        <p:nvSpPr>
          <p:cNvPr id="3" name="Content Placeholder 2">
            <a:extLst>
              <a:ext uri="{FF2B5EF4-FFF2-40B4-BE49-F238E27FC236}">
                <a16:creationId xmlns:a16="http://schemas.microsoft.com/office/drawing/2014/main" id="{62744EAB-EF02-8449-A5ED-62B6E72EC5F8}"/>
              </a:ext>
            </a:extLst>
          </p:cNvPr>
          <p:cNvSpPr>
            <a:spLocks noGrp="1"/>
          </p:cNvSpPr>
          <p:nvPr>
            <p:ph idx="1"/>
          </p:nvPr>
        </p:nvSpPr>
        <p:spPr>
          <a:xfrm>
            <a:off x="628649" y="4124739"/>
            <a:ext cx="8048211" cy="2052224"/>
          </a:xfrm>
        </p:spPr>
        <p:txBody>
          <a:bodyPr>
            <a:noAutofit/>
          </a:bodyPr>
          <a:lstStyle/>
          <a:p>
            <a:r>
              <a:rPr lang="en-US" sz="2000" dirty="0"/>
              <a:t>Focus on particular steps, or process, break out causal system in more detail</a:t>
            </a:r>
          </a:p>
          <a:p>
            <a:r>
              <a:rPr lang="en-US" sz="2000" dirty="0"/>
              <a:t>Note height, knowledge, dexterity differences between child and adult</a:t>
            </a:r>
          </a:p>
          <a:p>
            <a:pPr lvl="1"/>
            <a:r>
              <a:rPr lang="en-US" sz="1800" dirty="0"/>
              <a:t>Exploit differential capacities</a:t>
            </a:r>
          </a:p>
          <a:p>
            <a:r>
              <a:rPr lang="en-US" sz="2000" dirty="0"/>
              <a:t>Generate hybrid: affordances of the cabinet are changed by a process that involves some rule-following, artifacts that require dexterity, and changes to the cabinet</a:t>
            </a:r>
          </a:p>
        </p:txBody>
      </p:sp>
      <p:graphicFrame>
        <p:nvGraphicFramePr>
          <p:cNvPr id="4" name="Content Placeholder 3">
            <a:extLst>
              <a:ext uri="{FF2B5EF4-FFF2-40B4-BE49-F238E27FC236}">
                <a16:creationId xmlns:a16="http://schemas.microsoft.com/office/drawing/2014/main" id="{65C9D2A4-3243-444C-999F-CE6FB054EF83}"/>
              </a:ext>
            </a:extLst>
          </p:cNvPr>
          <p:cNvGraphicFramePr>
            <a:graphicFrameLocks/>
          </p:cNvGraphicFramePr>
          <p:nvPr/>
        </p:nvGraphicFramePr>
        <p:xfrm>
          <a:off x="628650" y="1898098"/>
          <a:ext cx="7886700" cy="7000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a:extLst>
              <a:ext uri="{FF2B5EF4-FFF2-40B4-BE49-F238E27FC236}">
                <a16:creationId xmlns:a16="http://schemas.microsoft.com/office/drawing/2014/main" id="{A4564754-9296-A64E-8104-86974BB7DEBD}"/>
              </a:ext>
            </a:extLst>
          </p:cNvPr>
          <p:cNvGraphicFramePr>
            <a:graphicFrameLocks/>
          </p:cNvGraphicFramePr>
          <p:nvPr/>
        </p:nvGraphicFramePr>
        <p:xfrm>
          <a:off x="628650" y="3060201"/>
          <a:ext cx="7886700" cy="70008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C9964DF7-BF74-FF43-A98F-24A38F5966B1}"/>
              </a:ext>
            </a:extLst>
          </p:cNvPr>
          <p:cNvSpPr/>
          <p:nvPr/>
        </p:nvSpPr>
        <p:spPr>
          <a:xfrm>
            <a:off x="457200" y="1709529"/>
            <a:ext cx="2594113" cy="98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373C0BD-AEE6-5749-B218-400E3E875BDA}"/>
              </a:ext>
            </a:extLst>
          </p:cNvPr>
          <p:cNvSpPr/>
          <p:nvPr/>
        </p:nvSpPr>
        <p:spPr>
          <a:xfrm>
            <a:off x="5837583" y="1709528"/>
            <a:ext cx="2677767" cy="98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BC54510-3099-BC4E-A771-7753DBA9EE68}"/>
              </a:ext>
            </a:extLst>
          </p:cNvPr>
          <p:cNvSpPr/>
          <p:nvPr/>
        </p:nvSpPr>
        <p:spPr>
          <a:xfrm>
            <a:off x="457200" y="2884319"/>
            <a:ext cx="2594113" cy="98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C52C8C-C33A-5844-B999-F566AFF1834A}"/>
              </a:ext>
            </a:extLst>
          </p:cNvPr>
          <p:cNvSpPr/>
          <p:nvPr/>
        </p:nvSpPr>
        <p:spPr>
          <a:xfrm>
            <a:off x="5837583" y="2884318"/>
            <a:ext cx="2677767" cy="98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756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279B-1520-634C-9A3C-B02BDFBAA66E}"/>
              </a:ext>
            </a:extLst>
          </p:cNvPr>
          <p:cNvSpPr>
            <a:spLocks noGrp="1"/>
          </p:cNvSpPr>
          <p:nvPr>
            <p:ph type="title"/>
          </p:nvPr>
        </p:nvSpPr>
        <p:spPr/>
        <p:txBody>
          <a:bodyPr>
            <a:normAutofit fontScale="90000"/>
          </a:bodyPr>
          <a:lstStyle/>
          <a:p>
            <a:r>
              <a:rPr lang="en-US" dirty="0"/>
              <a:t>The obvious interventions are hybrids</a:t>
            </a:r>
          </a:p>
        </p:txBody>
      </p:sp>
      <p:sp>
        <p:nvSpPr>
          <p:cNvPr id="3" name="Content Placeholder 2">
            <a:extLst>
              <a:ext uri="{FF2B5EF4-FFF2-40B4-BE49-F238E27FC236}">
                <a16:creationId xmlns:a16="http://schemas.microsoft.com/office/drawing/2014/main" id="{4DCE8320-B889-A649-8909-92F31D21ED73}"/>
              </a:ext>
            </a:extLst>
          </p:cNvPr>
          <p:cNvSpPr>
            <a:spLocks noGrp="1"/>
          </p:cNvSpPr>
          <p:nvPr>
            <p:ph idx="1"/>
          </p:nvPr>
        </p:nvSpPr>
        <p:spPr>
          <a:xfrm>
            <a:off x="628651" y="1520687"/>
            <a:ext cx="5891419" cy="5068956"/>
          </a:xfrm>
        </p:spPr>
        <p:txBody>
          <a:bodyPr>
            <a:noAutofit/>
          </a:bodyPr>
          <a:lstStyle/>
          <a:p>
            <a:r>
              <a:rPr lang="en-US" sz="2000" dirty="0"/>
              <a:t>Magnetic-release latches</a:t>
            </a:r>
          </a:p>
          <a:p>
            <a:pPr lvl="1"/>
            <a:r>
              <a:rPr lang="en-US" sz="1600" dirty="0"/>
              <a:t>How the magnet works with the latch</a:t>
            </a:r>
          </a:p>
          <a:p>
            <a:pPr lvl="1"/>
            <a:r>
              <a:rPr lang="en-US" sz="1600" dirty="0"/>
              <a:t>Physical coordination and dexterity in process for opening latch</a:t>
            </a:r>
          </a:p>
          <a:p>
            <a:pPr lvl="1"/>
            <a:r>
              <a:rPr lang="en-US" sz="1600" dirty="0"/>
              <a:t>Rules for storing the magnet nearby, replacing it when done</a:t>
            </a:r>
          </a:p>
          <a:p>
            <a:pPr lvl="1"/>
            <a:r>
              <a:rPr lang="en-US" sz="1600" dirty="0"/>
              <a:t>Rules for when it’s ok to disengage the latch, re-engage it</a:t>
            </a:r>
          </a:p>
          <a:p>
            <a:r>
              <a:rPr lang="en-US" sz="2000" dirty="0"/>
              <a:t>Child safety latch may seem like infrastructure, but is a hybrid of rules and infrastructure</a:t>
            </a:r>
          </a:p>
          <a:p>
            <a:pPr lvl="1"/>
            <a:r>
              <a:rPr lang="en-US" sz="1600" dirty="0"/>
              <a:t>Doesn’t work without inducing cognitive states, routines, etc. in the adult</a:t>
            </a:r>
          </a:p>
          <a:p>
            <a:pPr lvl="1"/>
            <a:r>
              <a:rPr lang="en-US" sz="1600" dirty="0"/>
              <a:t>Yet obviously doesn’t consist of cognitive states alone</a:t>
            </a:r>
          </a:p>
          <a:p>
            <a:r>
              <a:rPr lang="en-US" sz="2000" dirty="0"/>
              <a:t>Manual-pressure latches</a:t>
            </a:r>
          </a:p>
          <a:p>
            <a:pPr lvl="1"/>
            <a:r>
              <a:rPr lang="en-US" sz="1600" dirty="0"/>
              <a:t>Somewhat different hybrid</a:t>
            </a:r>
          </a:p>
        </p:txBody>
      </p:sp>
      <p:pic>
        <p:nvPicPr>
          <p:cNvPr id="4" name="Picture 3">
            <a:extLst>
              <a:ext uri="{FF2B5EF4-FFF2-40B4-BE49-F238E27FC236}">
                <a16:creationId xmlns:a16="http://schemas.microsoft.com/office/drawing/2014/main" id="{F565D0DE-C561-194B-AC14-C633AB99ABBB}"/>
              </a:ext>
            </a:extLst>
          </p:cNvPr>
          <p:cNvPicPr>
            <a:picLocks noChangeAspect="1"/>
          </p:cNvPicPr>
          <p:nvPr/>
        </p:nvPicPr>
        <p:blipFill>
          <a:blip r:embed="rId2"/>
          <a:stretch>
            <a:fillRect/>
          </a:stretch>
        </p:blipFill>
        <p:spPr>
          <a:xfrm>
            <a:off x="6695539" y="1654390"/>
            <a:ext cx="2117985" cy="2117985"/>
          </a:xfrm>
          <a:prstGeom prst="rect">
            <a:avLst/>
          </a:prstGeom>
        </p:spPr>
      </p:pic>
      <p:pic>
        <p:nvPicPr>
          <p:cNvPr id="5" name="Picture 4">
            <a:extLst>
              <a:ext uri="{FF2B5EF4-FFF2-40B4-BE49-F238E27FC236}">
                <a16:creationId xmlns:a16="http://schemas.microsoft.com/office/drawing/2014/main" id="{29358A53-6CB8-5C4C-B51B-0259886F0B0B}"/>
              </a:ext>
            </a:extLst>
          </p:cNvPr>
          <p:cNvPicPr>
            <a:picLocks noChangeAspect="1"/>
          </p:cNvPicPr>
          <p:nvPr/>
        </p:nvPicPr>
        <p:blipFill>
          <a:blip r:embed="rId3"/>
          <a:stretch>
            <a:fillRect/>
          </a:stretch>
        </p:blipFill>
        <p:spPr>
          <a:xfrm>
            <a:off x="6695539" y="4144617"/>
            <a:ext cx="2117985" cy="2117985"/>
          </a:xfrm>
          <a:prstGeom prst="rect">
            <a:avLst/>
          </a:prstGeom>
        </p:spPr>
      </p:pic>
    </p:spTree>
    <p:extLst>
      <p:ext uri="{BB962C8B-B14F-4D97-AF65-F5344CB8AC3E}">
        <p14:creationId xmlns:p14="http://schemas.microsoft.com/office/powerpoint/2010/main" val="226635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1"/>
          <p:cNvSpPr/>
          <p:nvPr/>
        </p:nvSpPr>
        <p:spPr>
          <a:xfrm>
            <a:off x="1785937" y="689490"/>
            <a:ext cx="200025" cy="1809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3" name="TextBox 2"/>
          <p:cNvSpPr txBox="1"/>
          <p:nvPr/>
        </p:nvSpPr>
        <p:spPr>
          <a:xfrm>
            <a:off x="2066925" y="595312"/>
            <a:ext cx="3750322" cy="369332"/>
          </a:xfrm>
          <a:prstGeom prst="rect">
            <a:avLst/>
          </a:prstGeom>
          <a:noFill/>
        </p:spPr>
        <p:txBody>
          <a:bodyPr wrap="none" rtlCol="0">
            <a:spAutoFit/>
          </a:bodyPr>
          <a:lstStyle/>
          <a:p>
            <a:r>
              <a:rPr lang="en-US" b="1" dirty="0">
                <a:latin typeface="Univers LT 45 Light" panose="02000403030000020003" pitchFamily="2" charset="0"/>
              </a:rPr>
              <a:t>Nature</a:t>
            </a:r>
            <a:r>
              <a:rPr lang="en-US" dirty="0">
                <a:latin typeface="Univers LT 45 Light" panose="02000403030000020003" pitchFamily="2" charset="0"/>
              </a:rPr>
              <a:t> 4/17/2014-4/9/2015 (n=178)</a:t>
            </a:r>
          </a:p>
        </p:txBody>
      </p:sp>
      <p:sp>
        <p:nvSpPr>
          <p:cNvPr id="5" name="Rectangle 4"/>
          <p:cNvSpPr/>
          <p:nvPr/>
        </p:nvSpPr>
        <p:spPr>
          <a:xfrm>
            <a:off x="1785937" y="1060965"/>
            <a:ext cx="200025" cy="1809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LT 45 Light" panose="02000403030000020003" pitchFamily="2" charset="0"/>
            </a:endParaRPr>
          </a:p>
        </p:txBody>
      </p:sp>
      <p:sp>
        <p:nvSpPr>
          <p:cNvPr id="6" name="TextBox 5"/>
          <p:cNvSpPr txBox="1"/>
          <p:nvPr/>
        </p:nvSpPr>
        <p:spPr>
          <a:xfrm>
            <a:off x="2066925" y="966787"/>
            <a:ext cx="5579156" cy="369332"/>
          </a:xfrm>
          <a:prstGeom prst="rect">
            <a:avLst/>
          </a:prstGeom>
          <a:noFill/>
        </p:spPr>
        <p:txBody>
          <a:bodyPr wrap="none" rtlCol="0">
            <a:spAutoFit/>
          </a:bodyPr>
          <a:lstStyle/>
          <a:p>
            <a:r>
              <a:rPr lang="en-US" b="1" dirty="0">
                <a:latin typeface="Univers LT 45 Light" panose="02000403030000020003" pitchFamily="2" charset="0"/>
              </a:rPr>
              <a:t>American Economic Review </a:t>
            </a:r>
            <a:r>
              <a:rPr lang="en-US" dirty="0">
                <a:latin typeface="Univers LT 45 Light" panose="02000403030000020003" pitchFamily="2" charset="0"/>
              </a:rPr>
              <a:t>4/2014-5/2015 (n=242)</a:t>
            </a:r>
          </a:p>
        </p:txBody>
      </p:sp>
    </p:spTree>
    <p:extLst>
      <p:ext uri="{BB962C8B-B14F-4D97-AF65-F5344CB8AC3E}">
        <p14:creationId xmlns:p14="http://schemas.microsoft.com/office/powerpoint/2010/main" val="1185741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C5E03-7956-9F48-B7DB-4BA060F45CCB}"/>
              </a:ext>
            </a:extLst>
          </p:cNvPr>
          <p:cNvSpPr>
            <a:spLocks noGrp="1"/>
          </p:cNvSpPr>
          <p:nvPr>
            <p:ph type="title"/>
          </p:nvPr>
        </p:nvSpPr>
        <p:spPr/>
        <p:txBody>
          <a:bodyPr>
            <a:normAutofit fontScale="90000"/>
          </a:bodyPr>
          <a:lstStyle/>
          <a:p>
            <a:r>
              <a:rPr lang="en-US" dirty="0"/>
              <a:t>Introducing kinds and introducing instances</a:t>
            </a:r>
          </a:p>
        </p:txBody>
      </p:sp>
      <p:sp>
        <p:nvSpPr>
          <p:cNvPr id="3" name="Content Placeholder 2">
            <a:extLst>
              <a:ext uri="{FF2B5EF4-FFF2-40B4-BE49-F238E27FC236}">
                <a16:creationId xmlns:a16="http://schemas.microsoft.com/office/drawing/2014/main" id="{ABA943CF-AEB5-0B4B-82CF-AD1192071806}"/>
              </a:ext>
            </a:extLst>
          </p:cNvPr>
          <p:cNvSpPr>
            <a:spLocks noGrp="1"/>
          </p:cNvSpPr>
          <p:nvPr>
            <p:ph idx="1"/>
          </p:nvPr>
        </p:nvSpPr>
        <p:spPr/>
        <p:txBody>
          <a:bodyPr>
            <a:normAutofit fontScale="85000" lnSpcReduction="20000"/>
          </a:bodyPr>
          <a:lstStyle/>
          <a:p>
            <a:r>
              <a:rPr lang="en-US" dirty="0"/>
              <a:t>Kind: child safety latch</a:t>
            </a:r>
          </a:p>
          <a:p>
            <a:pPr lvl="1"/>
            <a:r>
              <a:rPr lang="en-US" dirty="0"/>
              <a:t>Sub-kind: magnetic-release latch</a:t>
            </a:r>
          </a:p>
          <a:p>
            <a:pPr lvl="1"/>
            <a:r>
              <a:rPr lang="en-US" dirty="0"/>
              <a:t>Sub-kind: manual-pressure latch</a:t>
            </a:r>
          </a:p>
          <a:p>
            <a:r>
              <a:rPr lang="en-US" dirty="0"/>
              <a:t>Putting in place a “new institution”</a:t>
            </a:r>
          </a:p>
          <a:p>
            <a:pPr lvl="1"/>
            <a:r>
              <a:rPr lang="en-US" dirty="0"/>
              <a:t>Distinguish instantiating an existing kind from anchoring a new kind</a:t>
            </a:r>
          </a:p>
          <a:p>
            <a:r>
              <a:rPr lang="en-US" dirty="0"/>
              <a:t>Instantiating an existing kind</a:t>
            </a:r>
          </a:p>
          <a:p>
            <a:pPr lvl="1"/>
            <a:r>
              <a:rPr lang="en-US" dirty="0"/>
              <a:t>A hybrid artifact that realizes some function in a way that has already been worked out</a:t>
            </a:r>
          </a:p>
          <a:p>
            <a:r>
              <a:rPr lang="en-US" dirty="0"/>
              <a:t>Anchoring a new kind</a:t>
            </a:r>
          </a:p>
          <a:p>
            <a:pPr lvl="1"/>
            <a:r>
              <a:rPr lang="en-US" dirty="0"/>
              <a:t>New way for realizing function; still draws on existing kind-formation machinery</a:t>
            </a:r>
          </a:p>
        </p:txBody>
      </p:sp>
    </p:spTree>
    <p:extLst>
      <p:ext uri="{BB962C8B-B14F-4D97-AF65-F5344CB8AC3E}">
        <p14:creationId xmlns:p14="http://schemas.microsoft.com/office/powerpoint/2010/main" val="3980376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E13B2-2FCE-3F4B-97BB-6927CBACE232}"/>
              </a:ext>
            </a:extLst>
          </p:cNvPr>
          <p:cNvSpPr>
            <a:spLocks noGrp="1"/>
          </p:cNvSpPr>
          <p:nvPr>
            <p:ph type="title"/>
          </p:nvPr>
        </p:nvSpPr>
        <p:spPr/>
        <p:txBody>
          <a:bodyPr>
            <a:normAutofit fontScale="90000"/>
          </a:bodyPr>
          <a:lstStyle/>
          <a:p>
            <a:r>
              <a:rPr lang="en-US" dirty="0"/>
              <a:t>Method to search for transforming interventions</a:t>
            </a:r>
          </a:p>
        </p:txBody>
      </p:sp>
      <p:graphicFrame>
        <p:nvGraphicFramePr>
          <p:cNvPr id="4" name="Content Placeholder 3">
            <a:extLst>
              <a:ext uri="{FF2B5EF4-FFF2-40B4-BE49-F238E27FC236}">
                <a16:creationId xmlns:a16="http://schemas.microsoft.com/office/drawing/2014/main" id="{7330B54A-354C-F84E-A421-E6F75A3771B0}"/>
              </a:ext>
            </a:extLst>
          </p:cNvPr>
          <p:cNvGraphicFramePr>
            <a:graphicFrameLocks noGrp="1"/>
          </p:cNvGraphicFramePr>
          <p:nvPr>
            <p:ph idx="1"/>
            <p:extLst>
              <p:ext uri="{D42A27DB-BD31-4B8C-83A1-F6EECF244321}">
                <p14:modId xmlns:p14="http://schemas.microsoft.com/office/powerpoint/2010/main" val="2165624533"/>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87232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5FF3C-5BD5-374C-B1CB-7858D7760029}"/>
              </a:ext>
            </a:extLst>
          </p:cNvPr>
          <p:cNvSpPr>
            <a:spLocks noGrp="1"/>
          </p:cNvSpPr>
          <p:nvPr>
            <p:ph type="title"/>
          </p:nvPr>
        </p:nvSpPr>
        <p:spPr/>
        <p:txBody>
          <a:bodyPr>
            <a:normAutofit fontScale="90000"/>
          </a:bodyPr>
          <a:lstStyle/>
          <a:p>
            <a:r>
              <a:rPr lang="en-US" dirty="0"/>
              <a:t>Searching more of the space of possible interventions</a:t>
            </a:r>
          </a:p>
        </p:txBody>
      </p:sp>
      <p:sp>
        <p:nvSpPr>
          <p:cNvPr id="3" name="Content Placeholder 2">
            <a:extLst>
              <a:ext uri="{FF2B5EF4-FFF2-40B4-BE49-F238E27FC236}">
                <a16:creationId xmlns:a16="http://schemas.microsoft.com/office/drawing/2014/main" id="{0391F1EE-8545-DC42-891B-7273CE9FCC17}"/>
              </a:ext>
            </a:extLst>
          </p:cNvPr>
          <p:cNvSpPr>
            <a:spLocks noGrp="1"/>
          </p:cNvSpPr>
          <p:nvPr>
            <p:ph idx="1"/>
          </p:nvPr>
        </p:nvSpPr>
        <p:spPr/>
        <p:txBody>
          <a:bodyPr>
            <a:normAutofit fontScale="92500"/>
          </a:bodyPr>
          <a:lstStyle/>
          <a:p>
            <a:r>
              <a:rPr lang="en-US" dirty="0"/>
              <a:t>We do this implicitly in institution design</a:t>
            </a:r>
          </a:p>
          <a:p>
            <a:pPr lvl="1"/>
            <a:r>
              <a:rPr lang="en-US" dirty="0"/>
              <a:t>Actual institutions do not conform to the simple models of cognitive-interventions, infrastructural-interventions</a:t>
            </a:r>
          </a:p>
          <a:p>
            <a:pPr lvl="1"/>
            <a:r>
              <a:rPr lang="en-US" dirty="0"/>
              <a:t>But models are lacking</a:t>
            </a:r>
          </a:p>
          <a:p>
            <a:r>
              <a:rPr lang="en-US" dirty="0"/>
              <a:t>But don’t plenty of models accommodate hybrids?</a:t>
            </a:r>
          </a:p>
          <a:p>
            <a:pPr lvl="1"/>
            <a:r>
              <a:rPr lang="en-US" dirty="0"/>
              <a:t>As in economics – individual preference structures together with bundles of resources</a:t>
            </a:r>
          </a:p>
          <a:p>
            <a:r>
              <a:rPr lang="en-US" dirty="0"/>
              <a:t>Inseparability hypothesis:</a:t>
            </a:r>
          </a:p>
          <a:p>
            <a:pPr lvl="1"/>
            <a:r>
              <a:rPr lang="en-US" dirty="0"/>
              <a:t>Inadequacy of modeling institutions as simple hybrids</a:t>
            </a:r>
          </a:p>
        </p:txBody>
      </p:sp>
    </p:spTree>
    <p:extLst>
      <p:ext uri="{BB962C8B-B14F-4D97-AF65-F5344CB8AC3E}">
        <p14:creationId xmlns:p14="http://schemas.microsoft.com/office/powerpoint/2010/main" val="372566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3C98-87BA-D847-AEA7-B4BCBEFDA775}"/>
              </a:ext>
            </a:extLst>
          </p:cNvPr>
          <p:cNvSpPr>
            <a:spLocks noGrp="1"/>
          </p:cNvSpPr>
          <p:nvPr>
            <p:ph type="title"/>
          </p:nvPr>
        </p:nvSpPr>
        <p:spPr/>
        <p:txBody>
          <a:bodyPr/>
          <a:lstStyle/>
          <a:p>
            <a:r>
              <a:rPr lang="en-US" dirty="0"/>
              <a:t>Inseparability</a:t>
            </a:r>
          </a:p>
        </p:txBody>
      </p:sp>
      <p:sp>
        <p:nvSpPr>
          <p:cNvPr id="3" name="Content Placeholder 2">
            <a:extLst>
              <a:ext uri="{FF2B5EF4-FFF2-40B4-BE49-F238E27FC236}">
                <a16:creationId xmlns:a16="http://schemas.microsoft.com/office/drawing/2014/main" id="{8EC37197-D9EF-8F4A-8F2B-68275C88832C}"/>
              </a:ext>
            </a:extLst>
          </p:cNvPr>
          <p:cNvSpPr>
            <a:spLocks noGrp="1"/>
          </p:cNvSpPr>
          <p:nvPr>
            <p:ph idx="1"/>
          </p:nvPr>
        </p:nvSpPr>
        <p:spPr>
          <a:xfrm>
            <a:off x="628649" y="4520964"/>
            <a:ext cx="8246993" cy="2054775"/>
          </a:xfrm>
        </p:spPr>
        <p:txBody>
          <a:bodyPr>
            <a:noAutofit/>
          </a:bodyPr>
          <a:lstStyle/>
          <a:p>
            <a:r>
              <a:rPr lang="en-US" sz="1800" dirty="0"/>
              <a:t>Hypotheses:</a:t>
            </a:r>
          </a:p>
          <a:p>
            <a:pPr lvl="1"/>
            <a:r>
              <a:rPr lang="en-US" sz="1600" dirty="0"/>
              <a:t>Many (if not most) institutions are multi-level heterogeneous artifacts</a:t>
            </a:r>
          </a:p>
          <a:p>
            <a:pPr lvl="1"/>
            <a:r>
              <a:rPr lang="en-US" sz="1600" dirty="0"/>
              <a:t>Multi-level heterogeneous object cannot be adequately modeled as a single-level composite</a:t>
            </a:r>
          </a:p>
          <a:p>
            <a:pPr lvl="1"/>
            <a:r>
              <a:rPr lang="en-US" sz="1600" dirty="0"/>
              <a:t>Intuitively: can’t model a flan by modeling the properties of eggs, milk, sugar, vanilla</a:t>
            </a:r>
          </a:p>
          <a:p>
            <a:r>
              <a:rPr lang="en-US" sz="1800" dirty="0"/>
              <a:t>Even modeling simple hybrids severely limits the kinds of interventions that we consider</a:t>
            </a:r>
          </a:p>
        </p:txBody>
      </p:sp>
      <p:cxnSp>
        <p:nvCxnSpPr>
          <p:cNvPr id="5" name="Straight Connector 4">
            <a:extLst>
              <a:ext uri="{FF2B5EF4-FFF2-40B4-BE49-F238E27FC236}">
                <a16:creationId xmlns:a16="http://schemas.microsoft.com/office/drawing/2014/main" id="{301ED17B-4E09-2546-B7EF-68255EA3D8AE}"/>
              </a:ext>
            </a:extLst>
          </p:cNvPr>
          <p:cNvCxnSpPr>
            <a:cxnSpLocks/>
          </p:cNvCxnSpPr>
          <p:nvPr/>
        </p:nvCxnSpPr>
        <p:spPr>
          <a:xfrm flipH="1">
            <a:off x="2435085" y="2693385"/>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DDA39E8-180F-3E4D-938E-D15CBDC797C7}"/>
              </a:ext>
            </a:extLst>
          </p:cNvPr>
          <p:cNvCxnSpPr>
            <a:cxnSpLocks/>
          </p:cNvCxnSpPr>
          <p:nvPr/>
        </p:nvCxnSpPr>
        <p:spPr>
          <a:xfrm>
            <a:off x="2723320" y="2695900"/>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BF15C3E-8888-7F47-9F97-21191DDACAA7}"/>
              </a:ext>
            </a:extLst>
          </p:cNvPr>
          <p:cNvSpPr txBox="1"/>
          <p:nvPr/>
        </p:nvSpPr>
        <p:spPr>
          <a:xfrm>
            <a:off x="2043313" y="1546285"/>
            <a:ext cx="803425" cy="369332"/>
          </a:xfrm>
          <a:prstGeom prst="rect">
            <a:avLst/>
          </a:prstGeom>
          <a:noFill/>
        </p:spPr>
        <p:txBody>
          <a:bodyPr wrap="none" rtlCol="0">
            <a:spAutoFit/>
          </a:bodyPr>
          <a:lstStyle/>
          <a:p>
            <a:r>
              <a:rPr lang="en-US" dirty="0"/>
              <a:t>Object</a:t>
            </a:r>
          </a:p>
        </p:txBody>
      </p:sp>
      <p:sp>
        <p:nvSpPr>
          <p:cNvPr id="13" name="TextBox 12">
            <a:extLst>
              <a:ext uri="{FF2B5EF4-FFF2-40B4-BE49-F238E27FC236}">
                <a16:creationId xmlns:a16="http://schemas.microsoft.com/office/drawing/2014/main" id="{6210EF5A-4EA1-F944-9B50-33787E08E087}"/>
              </a:ext>
            </a:extLst>
          </p:cNvPr>
          <p:cNvSpPr txBox="1"/>
          <p:nvPr/>
        </p:nvSpPr>
        <p:spPr>
          <a:xfrm>
            <a:off x="1681175" y="3262570"/>
            <a:ext cx="961738" cy="584775"/>
          </a:xfrm>
          <a:prstGeom prst="rect">
            <a:avLst/>
          </a:prstGeom>
          <a:noFill/>
        </p:spPr>
        <p:txBody>
          <a:bodyPr wrap="none" rtlCol="0">
            <a:spAutoFit/>
          </a:bodyPr>
          <a:lstStyle/>
          <a:p>
            <a:pPr algn="r"/>
            <a:r>
              <a:rPr lang="en-US" sz="1600" dirty="0"/>
              <a:t>Cognitive</a:t>
            </a:r>
            <a:br>
              <a:rPr lang="en-US" sz="1600" dirty="0"/>
            </a:br>
            <a:r>
              <a:rPr lang="en-US" sz="1600" dirty="0"/>
              <a:t>states</a:t>
            </a:r>
          </a:p>
        </p:txBody>
      </p:sp>
      <p:cxnSp>
        <p:nvCxnSpPr>
          <p:cNvPr id="15" name="Straight Connector 14">
            <a:extLst>
              <a:ext uri="{FF2B5EF4-FFF2-40B4-BE49-F238E27FC236}">
                <a16:creationId xmlns:a16="http://schemas.microsoft.com/office/drawing/2014/main" id="{D7529800-7D21-F04D-86C4-A6957FCADA34}"/>
              </a:ext>
            </a:extLst>
          </p:cNvPr>
          <p:cNvCxnSpPr>
            <a:cxnSpLocks/>
          </p:cNvCxnSpPr>
          <p:nvPr/>
        </p:nvCxnSpPr>
        <p:spPr>
          <a:xfrm flipH="1">
            <a:off x="6196709" y="1907139"/>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7731F5-D853-244B-B4BA-E6326B05844B}"/>
              </a:ext>
            </a:extLst>
          </p:cNvPr>
          <p:cNvCxnSpPr>
            <a:cxnSpLocks/>
          </p:cNvCxnSpPr>
          <p:nvPr/>
        </p:nvCxnSpPr>
        <p:spPr>
          <a:xfrm>
            <a:off x="6484944" y="1909654"/>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EBFB81D-900D-2241-B6B3-A64F62B8380F}"/>
              </a:ext>
            </a:extLst>
          </p:cNvPr>
          <p:cNvSpPr txBox="1"/>
          <p:nvPr/>
        </p:nvSpPr>
        <p:spPr>
          <a:xfrm>
            <a:off x="6083231" y="1535292"/>
            <a:ext cx="803425" cy="369332"/>
          </a:xfrm>
          <a:prstGeom prst="rect">
            <a:avLst/>
          </a:prstGeom>
          <a:noFill/>
        </p:spPr>
        <p:txBody>
          <a:bodyPr wrap="none" rtlCol="0">
            <a:spAutoFit/>
          </a:bodyPr>
          <a:lstStyle/>
          <a:p>
            <a:r>
              <a:rPr lang="en-US" dirty="0"/>
              <a:t>Object</a:t>
            </a:r>
          </a:p>
        </p:txBody>
      </p:sp>
      <p:sp>
        <p:nvSpPr>
          <p:cNvPr id="18" name="TextBox 17">
            <a:extLst>
              <a:ext uri="{FF2B5EF4-FFF2-40B4-BE49-F238E27FC236}">
                <a16:creationId xmlns:a16="http://schemas.microsoft.com/office/drawing/2014/main" id="{F4731EBB-8AA0-A64F-81E0-E6DFA361F61E}"/>
              </a:ext>
            </a:extLst>
          </p:cNvPr>
          <p:cNvSpPr txBox="1"/>
          <p:nvPr/>
        </p:nvSpPr>
        <p:spPr>
          <a:xfrm>
            <a:off x="5442799" y="2476324"/>
            <a:ext cx="961738" cy="584775"/>
          </a:xfrm>
          <a:prstGeom prst="rect">
            <a:avLst/>
          </a:prstGeom>
          <a:noFill/>
        </p:spPr>
        <p:txBody>
          <a:bodyPr wrap="none" rtlCol="0">
            <a:spAutoFit/>
          </a:bodyPr>
          <a:lstStyle/>
          <a:p>
            <a:pPr algn="r"/>
            <a:r>
              <a:rPr lang="en-US" sz="1600" dirty="0"/>
              <a:t>Cognitive</a:t>
            </a:r>
            <a:br>
              <a:rPr lang="en-US" sz="1600" dirty="0"/>
            </a:br>
            <a:r>
              <a:rPr lang="en-US" sz="1600" dirty="0"/>
              <a:t>states</a:t>
            </a:r>
          </a:p>
        </p:txBody>
      </p:sp>
      <p:sp>
        <p:nvSpPr>
          <p:cNvPr id="19" name="TextBox 18">
            <a:extLst>
              <a:ext uri="{FF2B5EF4-FFF2-40B4-BE49-F238E27FC236}">
                <a16:creationId xmlns:a16="http://schemas.microsoft.com/office/drawing/2014/main" id="{3350315B-27AE-CE44-B3D0-D0870C75E964}"/>
              </a:ext>
            </a:extLst>
          </p:cNvPr>
          <p:cNvSpPr txBox="1"/>
          <p:nvPr/>
        </p:nvSpPr>
        <p:spPr>
          <a:xfrm>
            <a:off x="6558665" y="2476324"/>
            <a:ext cx="1030860" cy="338554"/>
          </a:xfrm>
          <a:prstGeom prst="rect">
            <a:avLst/>
          </a:prstGeom>
          <a:noFill/>
        </p:spPr>
        <p:txBody>
          <a:bodyPr wrap="none" rtlCol="0">
            <a:spAutoFit/>
          </a:bodyPr>
          <a:lstStyle/>
          <a:p>
            <a:r>
              <a:rPr lang="en-US" sz="1600" dirty="0"/>
              <a:t>Resources</a:t>
            </a:r>
          </a:p>
        </p:txBody>
      </p:sp>
      <p:cxnSp>
        <p:nvCxnSpPr>
          <p:cNvPr id="20" name="Straight Connector 19">
            <a:extLst>
              <a:ext uri="{FF2B5EF4-FFF2-40B4-BE49-F238E27FC236}">
                <a16:creationId xmlns:a16="http://schemas.microsoft.com/office/drawing/2014/main" id="{5DA623BD-571A-1044-84C8-165022755BFC}"/>
              </a:ext>
            </a:extLst>
          </p:cNvPr>
          <p:cNvCxnSpPr>
            <a:cxnSpLocks/>
          </p:cNvCxnSpPr>
          <p:nvPr/>
        </p:nvCxnSpPr>
        <p:spPr>
          <a:xfrm flipH="1">
            <a:off x="2723319" y="3321762"/>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2F3CD0E-F3F4-0449-B487-0EE846F8B06C}"/>
              </a:ext>
            </a:extLst>
          </p:cNvPr>
          <p:cNvCxnSpPr>
            <a:cxnSpLocks/>
          </p:cNvCxnSpPr>
          <p:nvPr/>
        </p:nvCxnSpPr>
        <p:spPr>
          <a:xfrm>
            <a:off x="3011554" y="3324277"/>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9E59809-AFFA-BF4C-B946-A3B6A2D53DB2}"/>
              </a:ext>
            </a:extLst>
          </p:cNvPr>
          <p:cNvSpPr txBox="1"/>
          <p:nvPr/>
        </p:nvSpPr>
        <p:spPr>
          <a:xfrm>
            <a:off x="1925505" y="3886341"/>
            <a:ext cx="961738" cy="584775"/>
          </a:xfrm>
          <a:prstGeom prst="rect">
            <a:avLst/>
          </a:prstGeom>
          <a:noFill/>
        </p:spPr>
        <p:txBody>
          <a:bodyPr wrap="none" rtlCol="0">
            <a:spAutoFit/>
          </a:bodyPr>
          <a:lstStyle/>
          <a:p>
            <a:pPr algn="r"/>
            <a:r>
              <a:rPr lang="en-US" sz="1600" dirty="0"/>
              <a:t>Cognitive</a:t>
            </a:r>
            <a:br>
              <a:rPr lang="en-US" sz="1600" dirty="0"/>
            </a:br>
            <a:r>
              <a:rPr lang="en-US" sz="1600" dirty="0"/>
              <a:t>states</a:t>
            </a:r>
          </a:p>
        </p:txBody>
      </p:sp>
      <p:sp>
        <p:nvSpPr>
          <p:cNvPr id="23" name="TextBox 22">
            <a:extLst>
              <a:ext uri="{FF2B5EF4-FFF2-40B4-BE49-F238E27FC236}">
                <a16:creationId xmlns:a16="http://schemas.microsoft.com/office/drawing/2014/main" id="{3B424174-75C5-9E44-BABC-68D23BAD4D98}"/>
              </a:ext>
            </a:extLst>
          </p:cNvPr>
          <p:cNvSpPr txBox="1"/>
          <p:nvPr/>
        </p:nvSpPr>
        <p:spPr>
          <a:xfrm>
            <a:off x="3041371" y="3886341"/>
            <a:ext cx="1030860" cy="338554"/>
          </a:xfrm>
          <a:prstGeom prst="rect">
            <a:avLst/>
          </a:prstGeom>
          <a:noFill/>
        </p:spPr>
        <p:txBody>
          <a:bodyPr wrap="none" rtlCol="0">
            <a:spAutoFit/>
          </a:bodyPr>
          <a:lstStyle/>
          <a:p>
            <a:r>
              <a:rPr lang="en-US" sz="1600" dirty="0"/>
              <a:t>Resources</a:t>
            </a:r>
          </a:p>
        </p:txBody>
      </p:sp>
      <p:sp>
        <p:nvSpPr>
          <p:cNvPr id="24" name="Oval 23">
            <a:extLst>
              <a:ext uri="{FF2B5EF4-FFF2-40B4-BE49-F238E27FC236}">
                <a16:creationId xmlns:a16="http://schemas.microsoft.com/office/drawing/2014/main" id="{70115AEA-EE63-5542-8401-7F75DEE78C1D}"/>
              </a:ext>
            </a:extLst>
          </p:cNvPr>
          <p:cNvSpPr/>
          <p:nvPr/>
        </p:nvSpPr>
        <p:spPr>
          <a:xfrm>
            <a:off x="2661894" y="2659726"/>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753E750-5F10-CD4D-8BDE-936D1FBB4070}"/>
              </a:ext>
            </a:extLst>
          </p:cNvPr>
          <p:cNvSpPr/>
          <p:nvPr/>
        </p:nvSpPr>
        <p:spPr>
          <a:xfrm>
            <a:off x="2951380" y="3260336"/>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9369581-77FE-2A4E-A7FF-F5B12EBBBE0D}"/>
              </a:ext>
            </a:extLst>
          </p:cNvPr>
          <p:cNvSpPr/>
          <p:nvPr/>
        </p:nvSpPr>
        <p:spPr>
          <a:xfrm>
            <a:off x="6414143" y="1877719"/>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DA847D25-4109-EA4D-8C5F-AF29FD50FE2B}"/>
              </a:ext>
            </a:extLst>
          </p:cNvPr>
          <p:cNvCxnSpPr/>
          <p:nvPr/>
        </p:nvCxnSpPr>
        <p:spPr>
          <a:xfrm>
            <a:off x="3667539" y="2217767"/>
            <a:ext cx="1530626" cy="0"/>
          </a:xfrm>
          <a:prstGeom prst="straightConnector1">
            <a:avLst/>
          </a:prstGeom>
          <a:ln w="107950" cmpd="dbl">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6D68B2-AE0D-FD4E-86BE-9AA8C3C7220E}"/>
              </a:ext>
            </a:extLst>
          </p:cNvPr>
          <p:cNvCxnSpPr/>
          <p:nvPr/>
        </p:nvCxnSpPr>
        <p:spPr>
          <a:xfrm flipH="1">
            <a:off x="4293703" y="1945899"/>
            <a:ext cx="258418" cy="539184"/>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1108DAD-8E36-5240-9FD0-8A0AB15B98BE}"/>
              </a:ext>
            </a:extLst>
          </p:cNvPr>
          <p:cNvCxnSpPr>
            <a:cxnSpLocks/>
          </p:cNvCxnSpPr>
          <p:nvPr/>
        </p:nvCxnSpPr>
        <p:spPr>
          <a:xfrm flipH="1">
            <a:off x="2150164" y="2100351"/>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9D57ABA-1872-4E43-94E2-1D4BC03D016D}"/>
              </a:ext>
            </a:extLst>
          </p:cNvPr>
          <p:cNvCxnSpPr>
            <a:cxnSpLocks/>
          </p:cNvCxnSpPr>
          <p:nvPr/>
        </p:nvCxnSpPr>
        <p:spPr>
          <a:xfrm>
            <a:off x="2438399" y="2102866"/>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1213A5B7-D181-A446-A85E-B1ED06B1542E}"/>
              </a:ext>
            </a:extLst>
          </p:cNvPr>
          <p:cNvSpPr/>
          <p:nvPr/>
        </p:nvSpPr>
        <p:spPr>
          <a:xfrm>
            <a:off x="2376973" y="2066692"/>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4DD87C68-0824-774B-AE55-6521CC11C239}"/>
              </a:ext>
            </a:extLst>
          </p:cNvPr>
          <p:cNvSpPr txBox="1"/>
          <p:nvPr/>
        </p:nvSpPr>
        <p:spPr>
          <a:xfrm>
            <a:off x="1310804" y="2666676"/>
            <a:ext cx="1030860" cy="338554"/>
          </a:xfrm>
          <a:prstGeom prst="rect">
            <a:avLst/>
          </a:prstGeom>
          <a:noFill/>
        </p:spPr>
        <p:txBody>
          <a:bodyPr wrap="none" rtlCol="0">
            <a:spAutoFit/>
          </a:bodyPr>
          <a:lstStyle/>
          <a:p>
            <a:r>
              <a:rPr lang="en-US" sz="1600" dirty="0"/>
              <a:t>Resources</a:t>
            </a:r>
          </a:p>
        </p:txBody>
      </p:sp>
    </p:spTree>
    <p:extLst>
      <p:ext uri="{BB962C8B-B14F-4D97-AF65-F5344CB8AC3E}">
        <p14:creationId xmlns:p14="http://schemas.microsoft.com/office/powerpoint/2010/main" val="250026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4A70D-2E40-774B-A130-DBA9F6E0A926}"/>
              </a:ext>
            </a:extLst>
          </p:cNvPr>
          <p:cNvSpPr>
            <a:spLocks noGrp="1"/>
          </p:cNvSpPr>
          <p:nvPr>
            <p:ph type="title"/>
          </p:nvPr>
        </p:nvSpPr>
        <p:spPr>
          <a:xfrm>
            <a:off x="628650" y="365126"/>
            <a:ext cx="7886700" cy="1051079"/>
          </a:xfrm>
        </p:spPr>
        <p:txBody>
          <a:bodyPr/>
          <a:lstStyle/>
          <a:p>
            <a:r>
              <a:rPr lang="en-US" dirty="0"/>
              <a:t>Space of possible interventions</a:t>
            </a:r>
          </a:p>
        </p:txBody>
      </p:sp>
      <p:sp>
        <p:nvSpPr>
          <p:cNvPr id="3" name="Content Placeholder 2">
            <a:extLst>
              <a:ext uri="{FF2B5EF4-FFF2-40B4-BE49-F238E27FC236}">
                <a16:creationId xmlns:a16="http://schemas.microsoft.com/office/drawing/2014/main" id="{FD9E7959-B0D4-AB4C-A4AF-4C45482015CB}"/>
              </a:ext>
            </a:extLst>
          </p:cNvPr>
          <p:cNvSpPr>
            <a:spLocks noGrp="1"/>
          </p:cNvSpPr>
          <p:nvPr>
            <p:ph idx="1"/>
          </p:nvPr>
        </p:nvSpPr>
        <p:spPr>
          <a:xfrm>
            <a:off x="628650" y="5562558"/>
            <a:ext cx="7886700" cy="1051080"/>
          </a:xfrm>
        </p:spPr>
        <p:txBody>
          <a:bodyPr>
            <a:normAutofit fontScale="85000" lnSpcReduction="10000"/>
          </a:bodyPr>
          <a:lstStyle/>
          <a:p>
            <a:r>
              <a:rPr lang="en-US" dirty="0"/>
              <a:t>Homogeneously constituted interventions, together with simple hybrids, are a tiny fraction of those possible</a:t>
            </a:r>
          </a:p>
        </p:txBody>
      </p:sp>
      <p:cxnSp>
        <p:nvCxnSpPr>
          <p:cNvPr id="4" name="Straight Connector 3">
            <a:extLst>
              <a:ext uri="{FF2B5EF4-FFF2-40B4-BE49-F238E27FC236}">
                <a16:creationId xmlns:a16="http://schemas.microsoft.com/office/drawing/2014/main" id="{8CD3C78A-D4AA-984F-B7D1-F14C38CB7AD7}"/>
              </a:ext>
            </a:extLst>
          </p:cNvPr>
          <p:cNvCxnSpPr>
            <a:cxnSpLocks/>
          </p:cNvCxnSpPr>
          <p:nvPr/>
        </p:nvCxnSpPr>
        <p:spPr>
          <a:xfrm flipH="1">
            <a:off x="2793940" y="1702377"/>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5F04FB1-69A4-CE4A-B2B6-974654697389}"/>
              </a:ext>
            </a:extLst>
          </p:cNvPr>
          <p:cNvCxnSpPr>
            <a:cxnSpLocks/>
          </p:cNvCxnSpPr>
          <p:nvPr/>
        </p:nvCxnSpPr>
        <p:spPr>
          <a:xfrm>
            <a:off x="3082174" y="1704892"/>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A85A820-1317-CA4A-A0ED-2473D29C4D99}"/>
              </a:ext>
            </a:extLst>
          </p:cNvPr>
          <p:cNvSpPr txBox="1"/>
          <p:nvPr/>
        </p:nvSpPr>
        <p:spPr>
          <a:xfrm>
            <a:off x="2628762" y="2271562"/>
            <a:ext cx="302640" cy="338554"/>
          </a:xfrm>
          <a:prstGeom prst="rect">
            <a:avLst/>
          </a:prstGeom>
          <a:noFill/>
        </p:spPr>
        <p:txBody>
          <a:bodyPr wrap="square" rtlCol="0">
            <a:spAutoFit/>
          </a:bodyPr>
          <a:lstStyle/>
          <a:p>
            <a:pPr algn="r"/>
            <a:r>
              <a:rPr lang="en-US" sz="1600" dirty="0"/>
              <a:t>A</a:t>
            </a:r>
          </a:p>
        </p:txBody>
      </p:sp>
      <p:sp>
        <p:nvSpPr>
          <p:cNvPr id="8" name="TextBox 7">
            <a:extLst>
              <a:ext uri="{FF2B5EF4-FFF2-40B4-BE49-F238E27FC236}">
                <a16:creationId xmlns:a16="http://schemas.microsoft.com/office/drawing/2014/main" id="{20EAA908-9505-254B-8131-F4DD5A9B4EC9}"/>
              </a:ext>
            </a:extLst>
          </p:cNvPr>
          <p:cNvSpPr txBox="1"/>
          <p:nvPr/>
        </p:nvSpPr>
        <p:spPr>
          <a:xfrm>
            <a:off x="3232298" y="2271562"/>
            <a:ext cx="296241" cy="338554"/>
          </a:xfrm>
          <a:prstGeom prst="rect">
            <a:avLst/>
          </a:prstGeom>
          <a:noFill/>
        </p:spPr>
        <p:txBody>
          <a:bodyPr wrap="square" rtlCol="0">
            <a:spAutoFit/>
          </a:bodyPr>
          <a:lstStyle/>
          <a:p>
            <a:r>
              <a:rPr lang="en-US" sz="1600" dirty="0"/>
              <a:t>B</a:t>
            </a:r>
          </a:p>
        </p:txBody>
      </p:sp>
      <p:sp>
        <p:nvSpPr>
          <p:cNvPr id="9" name="Oval 8">
            <a:extLst>
              <a:ext uri="{FF2B5EF4-FFF2-40B4-BE49-F238E27FC236}">
                <a16:creationId xmlns:a16="http://schemas.microsoft.com/office/drawing/2014/main" id="{12C6FF4A-6A5A-A248-A34E-3C4A71931552}"/>
              </a:ext>
            </a:extLst>
          </p:cNvPr>
          <p:cNvSpPr/>
          <p:nvPr/>
        </p:nvSpPr>
        <p:spPr>
          <a:xfrm>
            <a:off x="3011373" y="1672957"/>
            <a:ext cx="122589"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82CED89C-AE5F-124B-93F1-ED4245C98771}"/>
              </a:ext>
            </a:extLst>
          </p:cNvPr>
          <p:cNvCxnSpPr>
            <a:cxnSpLocks/>
            <a:endCxn id="23" idx="0"/>
          </p:cNvCxnSpPr>
          <p:nvPr/>
        </p:nvCxnSpPr>
        <p:spPr>
          <a:xfrm flipH="1">
            <a:off x="1990741" y="1677908"/>
            <a:ext cx="10645" cy="5821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809D14B-EC5B-BD44-A41B-FE472B33620E}"/>
              </a:ext>
            </a:extLst>
          </p:cNvPr>
          <p:cNvSpPr txBox="1"/>
          <p:nvPr/>
        </p:nvSpPr>
        <p:spPr>
          <a:xfrm>
            <a:off x="1842620" y="2260090"/>
            <a:ext cx="296242" cy="338554"/>
          </a:xfrm>
          <a:prstGeom prst="rect">
            <a:avLst/>
          </a:prstGeom>
          <a:noFill/>
        </p:spPr>
        <p:txBody>
          <a:bodyPr wrap="square" rtlCol="0">
            <a:spAutoFit/>
          </a:bodyPr>
          <a:lstStyle/>
          <a:p>
            <a:pPr algn="r"/>
            <a:r>
              <a:rPr lang="en-US" sz="1600" dirty="0"/>
              <a:t>B</a:t>
            </a:r>
          </a:p>
        </p:txBody>
      </p:sp>
      <p:sp>
        <p:nvSpPr>
          <p:cNvPr id="24" name="Oval 23">
            <a:extLst>
              <a:ext uri="{FF2B5EF4-FFF2-40B4-BE49-F238E27FC236}">
                <a16:creationId xmlns:a16="http://schemas.microsoft.com/office/drawing/2014/main" id="{8036807C-5F94-C749-B937-731965E79830}"/>
              </a:ext>
            </a:extLst>
          </p:cNvPr>
          <p:cNvSpPr/>
          <p:nvPr/>
        </p:nvSpPr>
        <p:spPr>
          <a:xfrm>
            <a:off x="1936365" y="1646935"/>
            <a:ext cx="122589"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96A038A-37F5-104F-BCF5-5E6877061AFD}"/>
              </a:ext>
            </a:extLst>
          </p:cNvPr>
          <p:cNvCxnSpPr>
            <a:cxnSpLocks/>
            <a:endCxn id="26" idx="0"/>
          </p:cNvCxnSpPr>
          <p:nvPr/>
        </p:nvCxnSpPr>
        <p:spPr>
          <a:xfrm flipH="1">
            <a:off x="1195710" y="1672957"/>
            <a:ext cx="13860" cy="582182"/>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5E3DD28-D8E0-EE41-9695-C0C9260AC869}"/>
              </a:ext>
            </a:extLst>
          </p:cNvPr>
          <p:cNvSpPr txBox="1"/>
          <p:nvPr/>
        </p:nvSpPr>
        <p:spPr>
          <a:xfrm>
            <a:off x="1044390" y="2255139"/>
            <a:ext cx="302640" cy="338554"/>
          </a:xfrm>
          <a:prstGeom prst="rect">
            <a:avLst/>
          </a:prstGeom>
          <a:noFill/>
        </p:spPr>
        <p:txBody>
          <a:bodyPr wrap="square" rtlCol="0">
            <a:spAutoFit/>
          </a:bodyPr>
          <a:lstStyle/>
          <a:p>
            <a:pPr algn="r"/>
            <a:r>
              <a:rPr lang="en-US" sz="1600" dirty="0"/>
              <a:t>A</a:t>
            </a:r>
          </a:p>
        </p:txBody>
      </p:sp>
      <p:sp>
        <p:nvSpPr>
          <p:cNvPr id="27" name="Oval 26">
            <a:extLst>
              <a:ext uri="{FF2B5EF4-FFF2-40B4-BE49-F238E27FC236}">
                <a16:creationId xmlns:a16="http://schemas.microsoft.com/office/drawing/2014/main" id="{F421C89C-1C9D-4C4D-AA0B-41CD6D01F02A}"/>
              </a:ext>
            </a:extLst>
          </p:cNvPr>
          <p:cNvSpPr/>
          <p:nvPr/>
        </p:nvSpPr>
        <p:spPr>
          <a:xfrm>
            <a:off x="1144547" y="1641984"/>
            <a:ext cx="122589"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355C7075-7F3A-CC4B-A202-9BC7298DCF28}"/>
              </a:ext>
            </a:extLst>
          </p:cNvPr>
          <p:cNvCxnSpPr>
            <a:cxnSpLocks/>
          </p:cNvCxnSpPr>
          <p:nvPr/>
        </p:nvCxnSpPr>
        <p:spPr>
          <a:xfrm flipH="1">
            <a:off x="5058564" y="2206719"/>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296622-3AB9-F04C-9E6E-1A5EF9901142}"/>
              </a:ext>
            </a:extLst>
          </p:cNvPr>
          <p:cNvCxnSpPr>
            <a:cxnSpLocks/>
          </p:cNvCxnSpPr>
          <p:nvPr/>
        </p:nvCxnSpPr>
        <p:spPr>
          <a:xfrm>
            <a:off x="5346799" y="2209234"/>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1FF5C0EC-53D1-0549-9149-9CD7CF6A1C34}"/>
              </a:ext>
            </a:extLst>
          </p:cNvPr>
          <p:cNvSpPr/>
          <p:nvPr/>
        </p:nvSpPr>
        <p:spPr>
          <a:xfrm>
            <a:off x="5285373" y="2173060"/>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0E1A191B-01A2-474F-8AA1-74BFF91E96D2}"/>
              </a:ext>
            </a:extLst>
          </p:cNvPr>
          <p:cNvCxnSpPr>
            <a:cxnSpLocks/>
          </p:cNvCxnSpPr>
          <p:nvPr/>
        </p:nvCxnSpPr>
        <p:spPr>
          <a:xfrm flipH="1">
            <a:off x="5587650" y="3958735"/>
            <a:ext cx="140804" cy="6460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FEB2467A-2493-5B48-A88A-CE0DA8883FD4}"/>
              </a:ext>
            </a:extLst>
          </p:cNvPr>
          <p:cNvCxnSpPr>
            <a:cxnSpLocks/>
          </p:cNvCxnSpPr>
          <p:nvPr/>
        </p:nvCxnSpPr>
        <p:spPr>
          <a:xfrm>
            <a:off x="5728453" y="3961250"/>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9E71F9E-2EC4-D545-B129-BA6D3C46A4AA}"/>
              </a:ext>
            </a:extLst>
          </p:cNvPr>
          <p:cNvCxnSpPr>
            <a:cxnSpLocks/>
          </p:cNvCxnSpPr>
          <p:nvPr/>
        </p:nvCxnSpPr>
        <p:spPr>
          <a:xfrm flipH="1">
            <a:off x="4894115" y="3993462"/>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1D707E-8376-DB49-915C-07EC6ADE8CF0}"/>
              </a:ext>
            </a:extLst>
          </p:cNvPr>
          <p:cNvCxnSpPr>
            <a:cxnSpLocks/>
          </p:cNvCxnSpPr>
          <p:nvPr/>
        </p:nvCxnSpPr>
        <p:spPr>
          <a:xfrm>
            <a:off x="5182350" y="3995977"/>
            <a:ext cx="142055" cy="60881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6D5514E0-F373-5B4B-A032-5E43B10FCC4C}"/>
              </a:ext>
            </a:extLst>
          </p:cNvPr>
          <p:cNvSpPr/>
          <p:nvPr/>
        </p:nvSpPr>
        <p:spPr>
          <a:xfrm>
            <a:off x="5667027" y="3925076"/>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5ED6A63-23DD-7244-8E17-C8C9F157DD15}"/>
              </a:ext>
            </a:extLst>
          </p:cNvPr>
          <p:cNvSpPr/>
          <p:nvPr/>
        </p:nvSpPr>
        <p:spPr>
          <a:xfrm>
            <a:off x="5122176" y="3932036"/>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801BD69A-C975-AB42-A650-C252902D667C}"/>
              </a:ext>
            </a:extLst>
          </p:cNvPr>
          <p:cNvCxnSpPr>
            <a:cxnSpLocks/>
          </p:cNvCxnSpPr>
          <p:nvPr/>
        </p:nvCxnSpPr>
        <p:spPr>
          <a:xfrm flipH="1">
            <a:off x="5155297" y="3365701"/>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1F3B2A86-763C-2648-B6BE-D0068C797028}"/>
              </a:ext>
            </a:extLst>
          </p:cNvPr>
          <p:cNvCxnSpPr>
            <a:cxnSpLocks/>
          </p:cNvCxnSpPr>
          <p:nvPr/>
        </p:nvCxnSpPr>
        <p:spPr>
          <a:xfrm>
            <a:off x="5443532" y="3368216"/>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8" name="Oval 57">
            <a:extLst>
              <a:ext uri="{FF2B5EF4-FFF2-40B4-BE49-F238E27FC236}">
                <a16:creationId xmlns:a16="http://schemas.microsoft.com/office/drawing/2014/main" id="{0024E5CF-811C-3047-BDD8-7A77E49D9198}"/>
              </a:ext>
            </a:extLst>
          </p:cNvPr>
          <p:cNvSpPr/>
          <p:nvPr/>
        </p:nvSpPr>
        <p:spPr>
          <a:xfrm>
            <a:off x="5382106" y="3332042"/>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F6863302-31E1-FB45-BA56-61B0AB24F0B7}"/>
              </a:ext>
            </a:extLst>
          </p:cNvPr>
          <p:cNvCxnSpPr>
            <a:cxnSpLocks/>
          </p:cNvCxnSpPr>
          <p:nvPr/>
        </p:nvCxnSpPr>
        <p:spPr>
          <a:xfrm flipH="1">
            <a:off x="6741922" y="4504323"/>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98CA804-BC33-394D-9F88-3B1526A1A979}"/>
              </a:ext>
            </a:extLst>
          </p:cNvPr>
          <p:cNvCxnSpPr>
            <a:cxnSpLocks/>
          </p:cNvCxnSpPr>
          <p:nvPr/>
        </p:nvCxnSpPr>
        <p:spPr>
          <a:xfrm>
            <a:off x="7030157" y="4506838"/>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4BBDD577-E436-2141-8031-92C36825FBE1}"/>
              </a:ext>
            </a:extLst>
          </p:cNvPr>
          <p:cNvSpPr/>
          <p:nvPr/>
        </p:nvSpPr>
        <p:spPr>
          <a:xfrm>
            <a:off x="6969983" y="4442897"/>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a:extLst>
              <a:ext uri="{FF2B5EF4-FFF2-40B4-BE49-F238E27FC236}">
                <a16:creationId xmlns:a16="http://schemas.microsoft.com/office/drawing/2014/main" id="{73922C2C-6451-D64D-AC52-EE0131560F6D}"/>
              </a:ext>
            </a:extLst>
          </p:cNvPr>
          <p:cNvCxnSpPr>
            <a:cxnSpLocks/>
          </p:cNvCxnSpPr>
          <p:nvPr/>
        </p:nvCxnSpPr>
        <p:spPr>
          <a:xfrm flipH="1">
            <a:off x="7030158" y="3878037"/>
            <a:ext cx="140804" cy="64605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B7EF620-AB2B-274D-9CC6-153BEC966C84}"/>
              </a:ext>
            </a:extLst>
          </p:cNvPr>
          <p:cNvCxnSpPr>
            <a:cxnSpLocks/>
          </p:cNvCxnSpPr>
          <p:nvPr/>
        </p:nvCxnSpPr>
        <p:spPr>
          <a:xfrm>
            <a:off x="7170961" y="3880552"/>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657487A-2652-E243-8CFC-FAE2BD10DF32}"/>
              </a:ext>
            </a:extLst>
          </p:cNvPr>
          <p:cNvCxnSpPr>
            <a:cxnSpLocks/>
          </p:cNvCxnSpPr>
          <p:nvPr/>
        </p:nvCxnSpPr>
        <p:spPr>
          <a:xfrm flipH="1">
            <a:off x="6336623" y="3912764"/>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1EE8857-1E93-6C4D-B918-31307E1418D7}"/>
              </a:ext>
            </a:extLst>
          </p:cNvPr>
          <p:cNvCxnSpPr>
            <a:cxnSpLocks/>
          </p:cNvCxnSpPr>
          <p:nvPr/>
        </p:nvCxnSpPr>
        <p:spPr>
          <a:xfrm>
            <a:off x="6624858" y="3915279"/>
            <a:ext cx="142055" cy="60881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Oval 73">
            <a:extLst>
              <a:ext uri="{FF2B5EF4-FFF2-40B4-BE49-F238E27FC236}">
                <a16:creationId xmlns:a16="http://schemas.microsoft.com/office/drawing/2014/main" id="{1DAB3BB5-4CCE-724D-8E17-722A456EB567}"/>
              </a:ext>
            </a:extLst>
          </p:cNvPr>
          <p:cNvSpPr/>
          <p:nvPr/>
        </p:nvSpPr>
        <p:spPr>
          <a:xfrm>
            <a:off x="7109535" y="3844378"/>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2C273A79-394D-FF45-AC46-6DEDA3086CC1}"/>
              </a:ext>
            </a:extLst>
          </p:cNvPr>
          <p:cNvSpPr/>
          <p:nvPr/>
        </p:nvSpPr>
        <p:spPr>
          <a:xfrm>
            <a:off x="6564684" y="3851338"/>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9129E368-A2F3-924A-90DA-EEA2D3F0FD95}"/>
              </a:ext>
            </a:extLst>
          </p:cNvPr>
          <p:cNvCxnSpPr>
            <a:cxnSpLocks/>
          </p:cNvCxnSpPr>
          <p:nvPr/>
        </p:nvCxnSpPr>
        <p:spPr>
          <a:xfrm flipH="1">
            <a:off x="6597805" y="3285003"/>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2ABF7A4-4F26-5C4C-8E09-F46E2811EE57}"/>
              </a:ext>
            </a:extLst>
          </p:cNvPr>
          <p:cNvCxnSpPr>
            <a:cxnSpLocks/>
          </p:cNvCxnSpPr>
          <p:nvPr/>
        </p:nvCxnSpPr>
        <p:spPr>
          <a:xfrm>
            <a:off x="6886040" y="3287518"/>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9220B23F-12C5-B249-9A56-657F423E7B70}"/>
              </a:ext>
            </a:extLst>
          </p:cNvPr>
          <p:cNvSpPr/>
          <p:nvPr/>
        </p:nvSpPr>
        <p:spPr>
          <a:xfrm>
            <a:off x="6824614" y="3251344"/>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9B9CA1AE-A542-534E-926A-C8CDF402B1AD}"/>
              </a:ext>
            </a:extLst>
          </p:cNvPr>
          <p:cNvSpPr txBox="1"/>
          <p:nvPr/>
        </p:nvSpPr>
        <p:spPr>
          <a:xfrm>
            <a:off x="8049563" y="3004864"/>
            <a:ext cx="523798" cy="369332"/>
          </a:xfrm>
          <a:prstGeom prst="rect">
            <a:avLst/>
          </a:prstGeom>
          <a:noFill/>
        </p:spPr>
        <p:txBody>
          <a:bodyPr wrap="none" rtlCol="0">
            <a:spAutoFit/>
          </a:bodyPr>
          <a:lstStyle/>
          <a:p>
            <a:r>
              <a:rPr lang="en-US" dirty="0"/>
              <a:t>Etc.</a:t>
            </a:r>
          </a:p>
        </p:txBody>
      </p:sp>
      <p:cxnSp>
        <p:nvCxnSpPr>
          <p:cNvPr id="80" name="Straight Connector 79">
            <a:extLst>
              <a:ext uri="{FF2B5EF4-FFF2-40B4-BE49-F238E27FC236}">
                <a16:creationId xmlns:a16="http://schemas.microsoft.com/office/drawing/2014/main" id="{CE4DD335-F42E-3247-9956-360D7F544FEF}"/>
              </a:ext>
            </a:extLst>
          </p:cNvPr>
          <p:cNvCxnSpPr>
            <a:cxnSpLocks/>
          </p:cNvCxnSpPr>
          <p:nvPr/>
        </p:nvCxnSpPr>
        <p:spPr>
          <a:xfrm flipH="1">
            <a:off x="3885978" y="3880552"/>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D267AB6-11EB-3246-B1E2-6B32315558A7}"/>
              </a:ext>
            </a:extLst>
          </p:cNvPr>
          <p:cNvCxnSpPr>
            <a:cxnSpLocks/>
          </p:cNvCxnSpPr>
          <p:nvPr/>
        </p:nvCxnSpPr>
        <p:spPr>
          <a:xfrm>
            <a:off x="4174213" y="3883067"/>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19B67D-E19F-BB42-A92A-807866D4AE6F}"/>
              </a:ext>
            </a:extLst>
          </p:cNvPr>
          <p:cNvCxnSpPr>
            <a:cxnSpLocks/>
          </p:cNvCxnSpPr>
          <p:nvPr/>
        </p:nvCxnSpPr>
        <p:spPr>
          <a:xfrm flipH="1">
            <a:off x="4174212" y="4508929"/>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EAE66119-E915-8F41-9049-8AA4E1181CF1}"/>
              </a:ext>
            </a:extLst>
          </p:cNvPr>
          <p:cNvCxnSpPr>
            <a:cxnSpLocks/>
          </p:cNvCxnSpPr>
          <p:nvPr/>
        </p:nvCxnSpPr>
        <p:spPr>
          <a:xfrm>
            <a:off x="4462447" y="4511444"/>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F94D5FF4-D463-054D-B6DC-33ED110AE7F1}"/>
              </a:ext>
            </a:extLst>
          </p:cNvPr>
          <p:cNvSpPr/>
          <p:nvPr/>
        </p:nvSpPr>
        <p:spPr>
          <a:xfrm>
            <a:off x="4112787" y="3846893"/>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524E3A10-56C8-4940-A4B0-E17A85E7291C}"/>
              </a:ext>
            </a:extLst>
          </p:cNvPr>
          <p:cNvSpPr/>
          <p:nvPr/>
        </p:nvSpPr>
        <p:spPr>
          <a:xfrm>
            <a:off x="4402273" y="4447503"/>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a:extLst>
              <a:ext uri="{FF2B5EF4-FFF2-40B4-BE49-F238E27FC236}">
                <a16:creationId xmlns:a16="http://schemas.microsoft.com/office/drawing/2014/main" id="{CA524006-0469-544B-908A-998B90CB9425}"/>
              </a:ext>
            </a:extLst>
          </p:cNvPr>
          <p:cNvCxnSpPr>
            <a:cxnSpLocks/>
          </p:cNvCxnSpPr>
          <p:nvPr/>
        </p:nvCxnSpPr>
        <p:spPr>
          <a:xfrm flipH="1">
            <a:off x="3601057" y="3287518"/>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402C7F9-4E69-9543-9BE1-8943A757CEB2}"/>
              </a:ext>
            </a:extLst>
          </p:cNvPr>
          <p:cNvCxnSpPr>
            <a:cxnSpLocks/>
          </p:cNvCxnSpPr>
          <p:nvPr/>
        </p:nvCxnSpPr>
        <p:spPr>
          <a:xfrm>
            <a:off x="3889292" y="3290033"/>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CEFA9751-4352-4C48-A753-3B87EA5BE010}"/>
              </a:ext>
            </a:extLst>
          </p:cNvPr>
          <p:cNvSpPr/>
          <p:nvPr/>
        </p:nvSpPr>
        <p:spPr>
          <a:xfrm>
            <a:off x="3827866" y="3253859"/>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17B2604-BC7C-DA4A-BF9E-98665102AFC7}"/>
              </a:ext>
            </a:extLst>
          </p:cNvPr>
          <p:cNvCxnSpPr>
            <a:cxnSpLocks/>
          </p:cNvCxnSpPr>
          <p:nvPr/>
        </p:nvCxnSpPr>
        <p:spPr>
          <a:xfrm flipH="1">
            <a:off x="2627850" y="3937204"/>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78C5D3D5-709D-614B-8CBA-392CCE6AB950}"/>
              </a:ext>
            </a:extLst>
          </p:cNvPr>
          <p:cNvCxnSpPr>
            <a:cxnSpLocks/>
          </p:cNvCxnSpPr>
          <p:nvPr/>
        </p:nvCxnSpPr>
        <p:spPr>
          <a:xfrm>
            <a:off x="2916085" y="3939719"/>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A56C9EF-2C2E-9449-BC46-F46C45E4E7E1}"/>
              </a:ext>
            </a:extLst>
          </p:cNvPr>
          <p:cNvCxnSpPr>
            <a:cxnSpLocks/>
          </p:cNvCxnSpPr>
          <p:nvPr/>
        </p:nvCxnSpPr>
        <p:spPr>
          <a:xfrm flipH="1">
            <a:off x="2916084" y="4565581"/>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813B8B4-B1FF-FC44-9667-50D6577115FF}"/>
              </a:ext>
            </a:extLst>
          </p:cNvPr>
          <p:cNvCxnSpPr>
            <a:cxnSpLocks/>
          </p:cNvCxnSpPr>
          <p:nvPr/>
        </p:nvCxnSpPr>
        <p:spPr>
          <a:xfrm>
            <a:off x="3204319" y="4568096"/>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BBE9AA74-7A00-7144-974A-7713157850BD}"/>
              </a:ext>
            </a:extLst>
          </p:cNvPr>
          <p:cNvSpPr/>
          <p:nvPr/>
        </p:nvSpPr>
        <p:spPr>
          <a:xfrm>
            <a:off x="2854659" y="3903545"/>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A100A893-A7AE-EB4E-88D7-FD6FC92F7904}"/>
              </a:ext>
            </a:extLst>
          </p:cNvPr>
          <p:cNvSpPr/>
          <p:nvPr/>
        </p:nvSpPr>
        <p:spPr>
          <a:xfrm>
            <a:off x="3144145" y="4504155"/>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47C8195E-629E-F14A-8F77-44F46A3276F6}"/>
              </a:ext>
            </a:extLst>
          </p:cNvPr>
          <p:cNvCxnSpPr>
            <a:cxnSpLocks/>
          </p:cNvCxnSpPr>
          <p:nvPr/>
        </p:nvCxnSpPr>
        <p:spPr>
          <a:xfrm flipH="1">
            <a:off x="2342929" y="3344170"/>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2D675A6F-2BCE-5A41-8497-965C30110CC8}"/>
              </a:ext>
            </a:extLst>
          </p:cNvPr>
          <p:cNvCxnSpPr>
            <a:cxnSpLocks/>
          </p:cNvCxnSpPr>
          <p:nvPr/>
        </p:nvCxnSpPr>
        <p:spPr>
          <a:xfrm>
            <a:off x="2631164" y="3346685"/>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2DD8F3E0-D7B1-2248-B664-445D1CA6B878}"/>
              </a:ext>
            </a:extLst>
          </p:cNvPr>
          <p:cNvSpPr/>
          <p:nvPr/>
        </p:nvSpPr>
        <p:spPr>
          <a:xfrm>
            <a:off x="2569738" y="3310511"/>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a:extLst>
              <a:ext uri="{FF2B5EF4-FFF2-40B4-BE49-F238E27FC236}">
                <a16:creationId xmlns:a16="http://schemas.microsoft.com/office/drawing/2014/main" id="{814AE8A4-01AB-9B4A-8794-466769CA614F}"/>
              </a:ext>
            </a:extLst>
          </p:cNvPr>
          <p:cNvCxnSpPr>
            <a:cxnSpLocks/>
          </p:cNvCxnSpPr>
          <p:nvPr/>
        </p:nvCxnSpPr>
        <p:spPr>
          <a:xfrm flipH="1">
            <a:off x="623469" y="4140168"/>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1AACA50-B928-E74D-A335-287DEC2798FF}"/>
              </a:ext>
            </a:extLst>
          </p:cNvPr>
          <p:cNvCxnSpPr>
            <a:cxnSpLocks/>
          </p:cNvCxnSpPr>
          <p:nvPr/>
        </p:nvCxnSpPr>
        <p:spPr>
          <a:xfrm>
            <a:off x="911704" y="4142683"/>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6" name="Oval 105">
            <a:extLst>
              <a:ext uri="{FF2B5EF4-FFF2-40B4-BE49-F238E27FC236}">
                <a16:creationId xmlns:a16="http://schemas.microsoft.com/office/drawing/2014/main" id="{6E12765D-2C54-2549-BCE1-984C19BB034E}"/>
              </a:ext>
            </a:extLst>
          </p:cNvPr>
          <p:cNvSpPr/>
          <p:nvPr/>
        </p:nvSpPr>
        <p:spPr>
          <a:xfrm>
            <a:off x="850278" y="4106509"/>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614DCB6E-CDAB-5446-9C4B-5F699CD31A7F}"/>
              </a:ext>
            </a:extLst>
          </p:cNvPr>
          <p:cNvCxnSpPr>
            <a:cxnSpLocks/>
          </p:cNvCxnSpPr>
          <p:nvPr/>
        </p:nvCxnSpPr>
        <p:spPr>
          <a:xfrm flipH="1">
            <a:off x="338548" y="3547134"/>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FABE7832-871B-7F41-A284-97B5F5D4893E}"/>
              </a:ext>
            </a:extLst>
          </p:cNvPr>
          <p:cNvCxnSpPr>
            <a:cxnSpLocks/>
          </p:cNvCxnSpPr>
          <p:nvPr/>
        </p:nvCxnSpPr>
        <p:spPr>
          <a:xfrm>
            <a:off x="626783" y="3549649"/>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9" name="Oval 108">
            <a:extLst>
              <a:ext uri="{FF2B5EF4-FFF2-40B4-BE49-F238E27FC236}">
                <a16:creationId xmlns:a16="http://schemas.microsoft.com/office/drawing/2014/main" id="{58A6EA36-42D0-734B-BDC1-3A64B1F609BF}"/>
              </a:ext>
            </a:extLst>
          </p:cNvPr>
          <p:cNvSpPr/>
          <p:nvPr/>
        </p:nvSpPr>
        <p:spPr>
          <a:xfrm>
            <a:off x="565357" y="3513475"/>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Connector 109">
            <a:extLst>
              <a:ext uri="{FF2B5EF4-FFF2-40B4-BE49-F238E27FC236}">
                <a16:creationId xmlns:a16="http://schemas.microsoft.com/office/drawing/2014/main" id="{CA5B6DFF-0666-A842-A2BC-90C5C544F399}"/>
              </a:ext>
            </a:extLst>
          </p:cNvPr>
          <p:cNvCxnSpPr>
            <a:cxnSpLocks/>
          </p:cNvCxnSpPr>
          <p:nvPr/>
        </p:nvCxnSpPr>
        <p:spPr>
          <a:xfrm flipH="1">
            <a:off x="1542847" y="4140168"/>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80DC2907-2E06-E84B-AA37-34F2FCE4467C}"/>
              </a:ext>
            </a:extLst>
          </p:cNvPr>
          <p:cNvCxnSpPr>
            <a:cxnSpLocks/>
          </p:cNvCxnSpPr>
          <p:nvPr/>
        </p:nvCxnSpPr>
        <p:spPr>
          <a:xfrm>
            <a:off x="1831082" y="4142683"/>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6775A3A7-0A70-5B4C-BB58-3C83C7367B23}"/>
              </a:ext>
            </a:extLst>
          </p:cNvPr>
          <p:cNvSpPr/>
          <p:nvPr/>
        </p:nvSpPr>
        <p:spPr>
          <a:xfrm>
            <a:off x="1769656" y="4106509"/>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D6007131-8B94-D941-A3DB-1F8E6DD9A475}"/>
              </a:ext>
            </a:extLst>
          </p:cNvPr>
          <p:cNvCxnSpPr>
            <a:cxnSpLocks/>
          </p:cNvCxnSpPr>
          <p:nvPr/>
        </p:nvCxnSpPr>
        <p:spPr>
          <a:xfrm flipH="1">
            <a:off x="1257926" y="3547134"/>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9E3AF48-5A45-904A-AF0B-744227A53FA4}"/>
              </a:ext>
            </a:extLst>
          </p:cNvPr>
          <p:cNvCxnSpPr>
            <a:cxnSpLocks/>
          </p:cNvCxnSpPr>
          <p:nvPr/>
        </p:nvCxnSpPr>
        <p:spPr>
          <a:xfrm>
            <a:off x="1546161" y="3549649"/>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15" name="Oval 114">
            <a:extLst>
              <a:ext uri="{FF2B5EF4-FFF2-40B4-BE49-F238E27FC236}">
                <a16:creationId xmlns:a16="http://schemas.microsoft.com/office/drawing/2014/main" id="{03B85A38-EE79-8D42-968D-C9B47FDDB1C0}"/>
              </a:ext>
            </a:extLst>
          </p:cNvPr>
          <p:cNvSpPr/>
          <p:nvPr/>
        </p:nvSpPr>
        <p:spPr>
          <a:xfrm>
            <a:off x="1484735" y="3513475"/>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TextBox 115">
            <a:extLst>
              <a:ext uri="{FF2B5EF4-FFF2-40B4-BE49-F238E27FC236}">
                <a16:creationId xmlns:a16="http://schemas.microsoft.com/office/drawing/2014/main" id="{E01C7C49-F745-C441-B780-A1A8465B45E9}"/>
              </a:ext>
            </a:extLst>
          </p:cNvPr>
          <p:cNvSpPr txBox="1"/>
          <p:nvPr/>
        </p:nvSpPr>
        <p:spPr>
          <a:xfrm>
            <a:off x="198873" y="4106509"/>
            <a:ext cx="303289" cy="338554"/>
          </a:xfrm>
          <a:prstGeom prst="rect">
            <a:avLst/>
          </a:prstGeom>
          <a:noFill/>
        </p:spPr>
        <p:txBody>
          <a:bodyPr wrap="none" rtlCol="0">
            <a:spAutoFit/>
          </a:bodyPr>
          <a:lstStyle/>
          <a:p>
            <a:pPr algn="r"/>
            <a:r>
              <a:rPr lang="en-US" sz="1600" dirty="0"/>
              <a:t>A</a:t>
            </a:r>
          </a:p>
        </p:txBody>
      </p:sp>
      <p:sp>
        <p:nvSpPr>
          <p:cNvPr id="117" name="TextBox 116">
            <a:extLst>
              <a:ext uri="{FF2B5EF4-FFF2-40B4-BE49-F238E27FC236}">
                <a16:creationId xmlns:a16="http://schemas.microsoft.com/office/drawing/2014/main" id="{CA6A30CE-4E89-1F4E-AA81-F2E0DB2C2D0A}"/>
              </a:ext>
            </a:extLst>
          </p:cNvPr>
          <p:cNvSpPr txBox="1"/>
          <p:nvPr/>
        </p:nvSpPr>
        <p:spPr>
          <a:xfrm>
            <a:off x="471823" y="4736013"/>
            <a:ext cx="303289" cy="338554"/>
          </a:xfrm>
          <a:prstGeom prst="rect">
            <a:avLst/>
          </a:prstGeom>
          <a:noFill/>
        </p:spPr>
        <p:txBody>
          <a:bodyPr wrap="none" rtlCol="0">
            <a:spAutoFit/>
          </a:bodyPr>
          <a:lstStyle/>
          <a:p>
            <a:pPr algn="r"/>
            <a:r>
              <a:rPr lang="en-US" sz="1600" dirty="0"/>
              <a:t>A</a:t>
            </a:r>
          </a:p>
        </p:txBody>
      </p:sp>
      <p:sp>
        <p:nvSpPr>
          <p:cNvPr id="118" name="TextBox 117">
            <a:extLst>
              <a:ext uri="{FF2B5EF4-FFF2-40B4-BE49-F238E27FC236}">
                <a16:creationId xmlns:a16="http://schemas.microsoft.com/office/drawing/2014/main" id="{4185B354-F03E-F141-BD59-487B02C8E008}"/>
              </a:ext>
            </a:extLst>
          </p:cNvPr>
          <p:cNvSpPr txBox="1"/>
          <p:nvPr/>
        </p:nvSpPr>
        <p:spPr>
          <a:xfrm>
            <a:off x="1371662" y="4758909"/>
            <a:ext cx="303289" cy="338554"/>
          </a:xfrm>
          <a:prstGeom prst="rect">
            <a:avLst/>
          </a:prstGeom>
          <a:noFill/>
        </p:spPr>
        <p:txBody>
          <a:bodyPr wrap="none" rtlCol="0">
            <a:spAutoFit/>
          </a:bodyPr>
          <a:lstStyle/>
          <a:p>
            <a:pPr algn="r"/>
            <a:r>
              <a:rPr lang="en-US" sz="1600" dirty="0"/>
              <a:t>A</a:t>
            </a:r>
          </a:p>
        </p:txBody>
      </p:sp>
      <p:sp>
        <p:nvSpPr>
          <p:cNvPr id="119" name="TextBox 118">
            <a:extLst>
              <a:ext uri="{FF2B5EF4-FFF2-40B4-BE49-F238E27FC236}">
                <a16:creationId xmlns:a16="http://schemas.microsoft.com/office/drawing/2014/main" id="{09121D7C-00EB-1F47-B57C-B599BB1570D7}"/>
              </a:ext>
            </a:extLst>
          </p:cNvPr>
          <p:cNvSpPr txBox="1"/>
          <p:nvPr/>
        </p:nvSpPr>
        <p:spPr>
          <a:xfrm>
            <a:off x="2194329" y="3964276"/>
            <a:ext cx="303289" cy="338554"/>
          </a:xfrm>
          <a:prstGeom prst="rect">
            <a:avLst/>
          </a:prstGeom>
          <a:noFill/>
        </p:spPr>
        <p:txBody>
          <a:bodyPr wrap="none" rtlCol="0">
            <a:spAutoFit/>
          </a:bodyPr>
          <a:lstStyle/>
          <a:p>
            <a:pPr algn="r"/>
            <a:r>
              <a:rPr lang="en-US" sz="1600" dirty="0"/>
              <a:t>A</a:t>
            </a:r>
          </a:p>
        </p:txBody>
      </p:sp>
      <p:sp>
        <p:nvSpPr>
          <p:cNvPr id="120" name="TextBox 119">
            <a:extLst>
              <a:ext uri="{FF2B5EF4-FFF2-40B4-BE49-F238E27FC236}">
                <a16:creationId xmlns:a16="http://schemas.microsoft.com/office/drawing/2014/main" id="{8B22A300-85EC-CD4E-AFEA-FE7BA0A50E58}"/>
              </a:ext>
            </a:extLst>
          </p:cNvPr>
          <p:cNvSpPr txBox="1"/>
          <p:nvPr/>
        </p:nvSpPr>
        <p:spPr>
          <a:xfrm>
            <a:off x="2741052" y="5130185"/>
            <a:ext cx="303289" cy="338554"/>
          </a:xfrm>
          <a:prstGeom prst="rect">
            <a:avLst/>
          </a:prstGeom>
          <a:noFill/>
        </p:spPr>
        <p:txBody>
          <a:bodyPr wrap="none" rtlCol="0">
            <a:spAutoFit/>
          </a:bodyPr>
          <a:lstStyle/>
          <a:p>
            <a:pPr algn="r"/>
            <a:r>
              <a:rPr lang="en-US" sz="1600" dirty="0"/>
              <a:t>A</a:t>
            </a:r>
          </a:p>
        </p:txBody>
      </p:sp>
      <p:sp>
        <p:nvSpPr>
          <p:cNvPr id="121" name="TextBox 120">
            <a:extLst>
              <a:ext uri="{FF2B5EF4-FFF2-40B4-BE49-F238E27FC236}">
                <a16:creationId xmlns:a16="http://schemas.microsoft.com/office/drawing/2014/main" id="{F742630A-CE79-CD46-A07A-F2C78A2DD8EB}"/>
              </a:ext>
            </a:extLst>
          </p:cNvPr>
          <p:cNvSpPr txBox="1"/>
          <p:nvPr/>
        </p:nvSpPr>
        <p:spPr>
          <a:xfrm>
            <a:off x="2462271" y="4551958"/>
            <a:ext cx="303289" cy="338554"/>
          </a:xfrm>
          <a:prstGeom prst="rect">
            <a:avLst/>
          </a:prstGeom>
          <a:noFill/>
        </p:spPr>
        <p:txBody>
          <a:bodyPr wrap="none" rtlCol="0">
            <a:spAutoFit/>
          </a:bodyPr>
          <a:lstStyle/>
          <a:p>
            <a:pPr algn="r"/>
            <a:r>
              <a:rPr lang="en-US" sz="1600" dirty="0"/>
              <a:t>A</a:t>
            </a:r>
          </a:p>
        </p:txBody>
      </p:sp>
      <p:sp>
        <p:nvSpPr>
          <p:cNvPr id="122" name="TextBox 121">
            <a:extLst>
              <a:ext uri="{FF2B5EF4-FFF2-40B4-BE49-F238E27FC236}">
                <a16:creationId xmlns:a16="http://schemas.microsoft.com/office/drawing/2014/main" id="{F3F99A53-23AD-D647-A646-DD246E85E391}"/>
              </a:ext>
            </a:extLst>
          </p:cNvPr>
          <p:cNvSpPr txBox="1"/>
          <p:nvPr/>
        </p:nvSpPr>
        <p:spPr>
          <a:xfrm>
            <a:off x="1062228" y="4755727"/>
            <a:ext cx="296877" cy="338554"/>
          </a:xfrm>
          <a:prstGeom prst="rect">
            <a:avLst/>
          </a:prstGeom>
          <a:noFill/>
        </p:spPr>
        <p:txBody>
          <a:bodyPr wrap="none" rtlCol="0">
            <a:spAutoFit/>
          </a:bodyPr>
          <a:lstStyle/>
          <a:p>
            <a:pPr algn="r"/>
            <a:r>
              <a:rPr lang="en-US" sz="1600" dirty="0"/>
              <a:t>B</a:t>
            </a:r>
          </a:p>
        </p:txBody>
      </p:sp>
      <p:sp>
        <p:nvSpPr>
          <p:cNvPr id="123" name="TextBox 122">
            <a:extLst>
              <a:ext uri="{FF2B5EF4-FFF2-40B4-BE49-F238E27FC236}">
                <a16:creationId xmlns:a16="http://schemas.microsoft.com/office/drawing/2014/main" id="{C9975A19-DB87-E24A-98E6-A156D339CC4B}"/>
              </a:ext>
            </a:extLst>
          </p:cNvPr>
          <p:cNvSpPr txBox="1"/>
          <p:nvPr/>
        </p:nvSpPr>
        <p:spPr>
          <a:xfrm>
            <a:off x="1111674" y="4120200"/>
            <a:ext cx="296877" cy="338554"/>
          </a:xfrm>
          <a:prstGeom prst="rect">
            <a:avLst/>
          </a:prstGeom>
          <a:noFill/>
        </p:spPr>
        <p:txBody>
          <a:bodyPr wrap="none" rtlCol="0">
            <a:spAutoFit/>
          </a:bodyPr>
          <a:lstStyle/>
          <a:p>
            <a:pPr algn="r"/>
            <a:r>
              <a:rPr lang="en-US" sz="1600" dirty="0"/>
              <a:t>B</a:t>
            </a:r>
          </a:p>
        </p:txBody>
      </p:sp>
      <p:sp>
        <p:nvSpPr>
          <p:cNvPr id="124" name="TextBox 123">
            <a:extLst>
              <a:ext uri="{FF2B5EF4-FFF2-40B4-BE49-F238E27FC236}">
                <a16:creationId xmlns:a16="http://schemas.microsoft.com/office/drawing/2014/main" id="{D44EEA80-D870-224D-8BBE-BF159D26D6C5}"/>
              </a:ext>
            </a:extLst>
          </p:cNvPr>
          <p:cNvSpPr txBox="1"/>
          <p:nvPr/>
        </p:nvSpPr>
        <p:spPr>
          <a:xfrm>
            <a:off x="1954801" y="4755727"/>
            <a:ext cx="296877" cy="338554"/>
          </a:xfrm>
          <a:prstGeom prst="rect">
            <a:avLst/>
          </a:prstGeom>
          <a:noFill/>
        </p:spPr>
        <p:txBody>
          <a:bodyPr wrap="none" rtlCol="0">
            <a:spAutoFit/>
          </a:bodyPr>
          <a:lstStyle/>
          <a:p>
            <a:pPr algn="r"/>
            <a:r>
              <a:rPr lang="en-US" sz="1600" dirty="0"/>
              <a:t>B</a:t>
            </a:r>
          </a:p>
        </p:txBody>
      </p:sp>
      <p:sp>
        <p:nvSpPr>
          <p:cNvPr id="125" name="TextBox 124">
            <a:extLst>
              <a:ext uri="{FF2B5EF4-FFF2-40B4-BE49-F238E27FC236}">
                <a16:creationId xmlns:a16="http://schemas.microsoft.com/office/drawing/2014/main" id="{4D387D8F-D968-0B4C-90C3-92EF3DCC195A}"/>
              </a:ext>
            </a:extLst>
          </p:cNvPr>
          <p:cNvSpPr txBox="1"/>
          <p:nvPr/>
        </p:nvSpPr>
        <p:spPr>
          <a:xfrm>
            <a:off x="3358649" y="5130480"/>
            <a:ext cx="296877" cy="338554"/>
          </a:xfrm>
          <a:prstGeom prst="rect">
            <a:avLst/>
          </a:prstGeom>
          <a:noFill/>
        </p:spPr>
        <p:txBody>
          <a:bodyPr wrap="none" rtlCol="0">
            <a:spAutoFit/>
          </a:bodyPr>
          <a:lstStyle/>
          <a:p>
            <a:pPr algn="r"/>
            <a:r>
              <a:rPr lang="en-US" sz="1600" dirty="0"/>
              <a:t>B</a:t>
            </a:r>
          </a:p>
        </p:txBody>
      </p:sp>
      <p:sp>
        <p:nvSpPr>
          <p:cNvPr id="126" name="TextBox 125">
            <a:extLst>
              <a:ext uri="{FF2B5EF4-FFF2-40B4-BE49-F238E27FC236}">
                <a16:creationId xmlns:a16="http://schemas.microsoft.com/office/drawing/2014/main" id="{A914761E-94E9-BD47-B089-66288BFDB79B}"/>
              </a:ext>
            </a:extLst>
          </p:cNvPr>
          <p:cNvSpPr txBox="1"/>
          <p:nvPr/>
        </p:nvSpPr>
        <p:spPr>
          <a:xfrm>
            <a:off x="3449192" y="3926123"/>
            <a:ext cx="303289" cy="338554"/>
          </a:xfrm>
          <a:prstGeom prst="rect">
            <a:avLst/>
          </a:prstGeom>
          <a:noFill/>
        </p:spPr>
        <p:txBody>
          <a:bodyPr wrap="none" rtlCol="0">
            <a:spAutoFit/>
          </a:bodyPr>
          <a:lstStyle/>
          <a:p>
            <a:pPr algn="r"/>
            <a:r>
              <a:rPr lang="en-US" sz="1600" dirty="0"/>
              <a:t>A</a:t>
            </a:r>
          </a:p>
        </p:txBody>
      </p:sp>
      <p:sp>
        <p:nvSpPr>
          <p:cNvPr id="127" name="TextBox 126">
            <a:extLst>
              <a:ext uri="{FF2B5EF4-FFF2-40B4-BE49-F238E27FC236}">
                <a16:creationId xmlns:a16="http://schemas.microsoft.com/office/drawing/2014/main" id="{D47DF0AC-7618-0842-B67A-1B65D696B7B7}"/>
              </a:ext>
            </a:extLst>
          </p:cNvPr>
          <p:cNvSpPr txBox="1"/>
          <p:nvPr/>
        </p:nvSpPr>
        <p:spPr>
          <a:xfrm>
            <a:off x="3995915" y="5092032"/>
            <a:ext cx="303289" cy="338554"/>
          </a:xfrm>
          <a:prstGeom prst="rect">
            <a:avLst/>
          </a:prstGeom>
          <a:noFill/>
        </p:spPr>
        <p:txBody>
          <a:bodyPr wrap="none" rtlCol="0">
            <a:spAutoFit/>
          </a:bodyPr>
          <a:lstStyle/>
          <a:p>
            <a:pPr algn="r"/>
            <a:r>
              <a:rPr lang="en-US" sz="1600" dirty="0"/>
              <a:t>A</a:t>
            </a:r>
          </a:p>
        </p:txBody>
      </p:sp>
      <p:sp>
        <p:nvSpPr>
          <p:cNvPr id="128" name="TextBox 127">
            <a:extLst>
              <a:ext uri="{FF2B5EF4-FFF2-40B4-BE49-F238E27FC236}">
                <a16:creationId xmlns:a16="http://schemas.microsoft.com/office/drawing/2014/main" id="{0178B15F-B38A-7D40-BE3D-A69B0D72D6D1}"/>
              </a:ext>
            </a:extLst>
          </p:cNvPr>
          <p:cNvSpPr txBox="1"/>
          <p:nvPr/>
        </p:nvSpPr>
        <p:spPr>
          <a:xfrm>
            <a:off x="4613512" y="5092327"/>
            <a:ext cx="296877" cy="338554"/>
          </a:xfrm>
          <a:prstGeom prst="rect">
            <a:avLst/>
          </a:prstGeom>
          <a:noFill/>
        </p:spPr>
        <p:txBody>
          <a:bodyPr wrap="none" rtlCol="0">
            <a:spAutoFit/>
          </a:bodyPr>
          <a:lstStyle/>
          <a:p>
            <a:pPr algn="r"/>
            <a:r>
              <a:rPr lang="en-US" sz="1600" dirty="0"/>
              <a:t>B</a:t>
            </a:r>
          </a:p>
        </p:txBody>
      </p:sp>
      <p:sp>
        <p:nvSpPr>
          <p:cNvPr id="129" name="TextBox 128">
            <a:extLst>
              <a:ext uri="{FF2B5EF4-FFF2-40B4-BE49-F238E27FC236}">
                <a16:creationId xmlns:a16="http://schemas.microsoft.com/office/drawing/2014/main" id="{D1E35F89-622B-E74C-AD78-E82E917EA734}"/>
              </a:ext>
            </a:extLst>
          </p:cNvPr>
          <p:cNvSpPr txBox="1"/>
          <p:nvPr/>
        </p:nvSpPr>
        <p:spPr>
          <a:xfrm>
            <a:off x="3701435" y="4480515"/>
            <a:ext cx="296877" cy="338554"/>
          </a:xfrm>
          <a:prstGeom prst="rect">
            <a:avLst/>
          </a:prstGeom>
          <a:noFill/>
        </p:spPr>
        <p:txBody>
          <a:bodyPr wrap="none" rtlCol="0">
            <a:spAutoFit/>
          </a:bodyPr>
          <a:lstStyle/>
          <a:p>
            <a:pPr algn="r"/>
            <a:r>
              <a:rPr lang="en-US" sz="1600" dirty="0"/>
              <a:t>B</a:t>
            </a:r>
          </a:p>
        </p:txBody>
      </p:sp>
      <p:sp>
        <p:nvSpPr>
          <p:cNvPr id="130" name="TextBox 129">
            <a:extLst>
              <a:ext uri="{FF2B5EF4-FFF2-40B4-BE49-F238E27FC236}">
                <a16:creationId xmlns:a16="http://schemas.microsoft.com/office/drawing/2014/main" id="{1D383377-F60A-6245-A9EE-332B42425314}"/>
              </a:ext>
            </a:extLst>
          </p:cNvPr>
          <p:cNvSpPr txBox="1"/>
          <p:nvPr/>
        </p:nvSpPr>
        <p:spPr>
          <a:xfrm>
            <a:off x="6614574" y="4496589"/>
            <a:ext cx="296877" cy="338554"/>
          </a:xfrm>
          <a:prstGeom prst="rect">
            <a:avLst/>
          </a:prstGeom>
          <a:noFill/>
        </p:spPr>
        <p:txBody>
          <a:bodyPr wrap="none" rtlCol="0">
            <a:spAutoFit/>
          </a:bodyPr>
          <a:lstStyle/>
          <a:p>
            <a:pPr algn="r"/>
            <a:r>
              <a:rPr lang="en-US" sz="1600" dirty="0"/>
              <a:t>B</a:t>
            </a:r>
          </a:p>
        </p:txBody>
      </p:sp>
      <p:sp>
        <p:nvSpPr>
          <p:cNvPr id="131" name="TextBox 130">
            <a:extLst>
              <a:ext uri="{FF2B5EF4-FFF2-40B4-BE49-F238E27FC236}">
                <a16:creationId xmlns:a16="http://schemas.microsoft.com/office/drawing/2014/main" id="{624C9D17-87FF-5446-B3C5-019299F5CE1C}"/>
              </a:ext>
            </a:extLst>
          </p:cNvPr>
          <p:cNvSpPr txBox="1"/>
          <p:nvPr/>
        </p:nvSpPr>
        <p:spPr>
          <a:xfrm>
            <a:off x="7169954" y="5107639"/>
            <a:ext cx="296877" cy="338554"/>
          </a:xfrm>
          <a:prstGeom prst="rect">
            <a:avLst/>
          </a:prstGeom>
          <a:noFill/>
        </p:spPr>
        <p:txBody>
          <a:bodyPr wrap="none" rtlCol="0">
            <a:spAutoFit/>
          </a:bodyPr>
          <a:lstStyle/>
          <a:p>
            <a:pPr algn="r"/>
            <a:r>
              <a:rPr lang="en-US" sz="1600" dirty="0"/>
              <a:t>B</a:t>
            </a:r>
          </a:p>
        </p:txBody>
      </p:sp>
      <p:sp>
        <p:nvSpPr>
          <p:cNvPr id="132" name="TextBox 131">
            <a:extLst>
              <a:ext uri="{FF2B5EF4-FFF2-40B4-BE49-F238E27FC236}">
                <a16:creationId xmlns:a16="http://schemas.microsoft.com/office/drawing/2014/main" id="{7ED03D10-6A08-3947-BECF-79CAB030C188}"/>
              </a:ext>
            </a:extLst>
          </p:cNvPr>
          <p:cNvSpPr txBox="1"/>
          <p:nvPr/>
        </p:nvSpPr>
        <p:spPr>
          <a:xfrm>
            <a:off x="7362609" y="4508801"/>
            <a:ext cx="296877" cy="338554"/>
          </a:xfrm>
          <a:prstGeom prst="rect">
            <a:avLst/>
          </a:prstGeom>
          <a:noFill/>
        </p:spPr>
        <p:txBody>
          <a:bodyPr wrap="none" rtlCol="0">
            <a:spAutoFit/>
          </a:bodyPr>
          <a:lstStyle/>
          <a:p>
            <a:pPr algn="r"/>
            <a:r>
              <a:rPr lang="en-US" sz="1600" dirty="0"/>
              <a:t>B</a:t>
            </a:r>
          </a:p>
        </p:txBody>
      </p:sp>
      <p:sp>
        <p:nvSpPr>
          <p:cNvPr id="133" name="TextBox 132">
            <a:extLst>
              <a:ext uri="{FF2B5EF4-FFF2-40B4-BE49-F238E27FC236}">
                <a16:creationId xmlns:a16="http://schemas.microsoft.com/office/drawing/2014/main" id="{FBF84C15-85ED-0345-91CC-387947FA6B51}"/>
              </a:ext>
            </a:extLst>
          </p:cNvPr>
          <p:cNvSpPr txBox="1"/>
          <p:nvPr/>
        </p:nvSpPr>
        <p:spPr>
          <a:xfrm>
            <a:off x="6171045" y="4493188"/>
            <a:ext cx="303289" cy="338554"/>
          </a:xfrm>
          <a:prstGeom prst="rect">
            <a:avLst/>
          </a:prstGeom>
          <a:noFill/>
        </p:spPr>
        <p:txBody>
          <a:bodyPr wrap="none" rtlCol="0">
            <a:spAutoFit/>
          </a:bodyPr>
          <a:lstStyle/>
          <a:p>
            <a:pPr algn="r"/>
            <a:r>
              <a:rPr lang="en-US" sz="1600" dirty="0"/>
              <a:t>A</a:t>
            </a:r>
          </a:p>
        </p:txBody>
      </p:sp>
      <p:sp>
        <p:nvSpPr>
          <p:cNvPr id="134" name="TextBox 133">
            <a:extLst>
              <a:ext uri="{FF2B5EF4-FFF2-40B4-BE49-F238E27FC236}">
                <a16:creationId xmlns:a16="http://schemas.microsoft.com/office/drawing/2014/main" id="{9E6C097F-F286-E44B-BF71-22737DD823F1}"/>
              </a:ext>
            </a:extLst>
          </p:cNvPr>
          <p:cNvSpPr txBox="1"/>
          <p:nvPr/>
        </p:nvSpPr>
        <p:spPr>
          <a:xfrm>
            <a:off x="6589693" y="5127532"/>
            <a:ext cx="303289" cy="338554"/>
          </a:xfrm>
          <a:prstGeom prst="rect">
            <a:avLst/>
          </a:prstGeom>
          <a:noFill/>
        </p:spPr>
        <p:txBody>
          <a:bodyPr wrap="none" rtlCol="0">
            <a:spAutoFit/>
          </a:bodyPr>
          <a:lstStyle/>
          <a:p>
            <a:pPr algn="r"/>
            <a:r>
              <a:rPr lang="en-US" sz="1600" dirty="0"/>
              <a:t>A</a:t>
            </a:r>
          </a:p>
        </p:txBody>
      </p:sp>
      <p:cxnSp>
        <p:nvCxnSpPr>
          <p:cNvPr id="135" name="Straight Connector 134">
            <a:extLst>
              <a:ext uri="{FF2B5EF4-FFF2-40B4-BE49-F238E27FC236}">
                <a16:creationId xmlns:a16="http://schemas.microsoft.com/office/drawing/2014/main" id="{CBF4D64A-C2E6-CF44-9A5A-F72C32895AD2}"/>
              </a:ext>
            </a:extLst>
          </p:cNvPr>
          <p:cNvCxnSpPr>
            <a:cxnSpLocks/>
          </p:cNvCxnSpPr>
          <p:nvPr/>
        </p:nvCxnSpPr>
        <p:spPr>
          <a:xfrm flipH="1">
            <a:off x="6319075" y="1597445"/>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26B953A-355D-5349-AC66-D3F9AA3F50ED}"/>
              </a:ext>
            </a:extLst>
          </p:cNvPr>
          <p:cNvCxnSpPr>
            <a:cxnSpLocks/>
          </p:cNvCxnSpPr>
          <p:nvPr/>
        </p:nvCxnSpPr>
        <p:spPr>
          <a:xfrm>
            <a:off x="6607310" y="1599960"/>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7" name="Oval 136">
            <a:extLst>
              <a:ext uri="{FF2B5EF4-FFF2-40B4-BE49-F238E27FC236}">
                <a16:creationId xmlns:a16="http://schemas.microsoft.com/office/drawing/2014/main" id="{6FCA4CB3-C44B-624F-9612-137E250BB099}"/>
              </a:ext>
            </a:extLst>
          </p:cNvPr>
          <p:cNvSpPr/>
          <p:nvPr/>
        </p:nvSpPr>
        <p:spPr>
          <a:xfrm>
            <a:off x="6545884" y="1563786"/>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E0B4293C-6C10-0847-896E-A839F527B529}"/>
              </a:ext>
            </a:extLst>
          </p:cNvPr>
          <p:cNvCxnSpPr>
            <a:cxnSpLocks/>
            <a:stCxn id="137" idx="0"/>
          </p:cNvCxnSpPr>
          <p:nvPr/>
        </p:nvCxnSpPr>
        <p:spPr>
          <a:xfrm flipH="1">
            <a:off x="6602682" y="1563786"/>
            <a:ext cx="4628" cy="70062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375FB11D-8878-694D-AAEA-ED3B02AFFF8A}"/>
              </a:ext>
            </a:extLst>
          </p:cNvPr>
          <p:cNvSpPr txBox="1"/>
          <p:nvPr/>
        </p:nvSpPr>
        <p:spPr>
          <a:xfrm>
            <a:off x="6136718" y="2215064"/>
            <a:ext cx="303289" cy="338554"/>
          </a:xfrm>
          <a:prstGeom prst="rect">
            <a:avLst/>
          </a:prstGeom>
          <a:noFill/>
        </p:spPr>
        <p:txBody>
          <a:bodyPr wrap="none" rtlCol="0">
            <a:spAutoFit/>
          </a:bodyPr>
          <a:lstStyle/>
          <a:p>
            <a:pPr algn="r"/>
            <a:r>
              <a:rPr lang="en-US" sz="1600" dirty="0"/>
              <a:t>A</a:t>
            </a:r>
          </a:p>
        </p:txBody>
      </p:sp>
      <p:sp>
        <p:nvSpPr>
          <p:cNvPr id="142" name="TextBox 141">
            <a:extLst>
              <a:ext uri="{FF2B5EF4-FFF2-40B4-BE49-F238E27FC236}">
                <a16:creationId xmlns:a16="http://schemas.microsoft.com/office/drawing/2014/main" id="{5638265B-108B-604F-BD71-B6EAA3F3B73C}"/>
              </a:ext>
            </a:extLst>
          </p:cNvPr>
          <p:cNvSpPr txBox="1"/>
          <p:nvPr/>
        </p:nvSpPr>
        <p:spPr>
          <a:xfrm>
            <a:off x="6440310" y="2224305"/>
            <a:ext cx="296876" cy="338554"/>
          </a:xfrm>
          <a:prstGeom prst="rect">
            <a:avLst/>
          </a:prstGeom>
          <a:noFill/>
        </p:spPr>
        <p:txBody>
          <a:bodyPr wrap="none" rtlCol="0">
            <a:spAutoFit/>
          </a:bodyPr>
          <a:lstStyle/>
          <a:p>
            <a:r>
              <a:rPr lang="en-US" sz="1600" dirty="0"/>
              <a:t>B</a:t>
            </a:r>
          </a:p>
        </p:txBody>
      </p:sp>
      <p:sp>
        <p:nvSpPr>
          <p:cNvPr id="143" name="TextBox 142">
            <a:extLst>
              <a:ext uri="{FF2B5EF4-FFF2-40B4-BE49-F238E27FC236}">
                <a16:creationId xmlns:a16="http://schemas.microsoft.com/office/drawing/2014/main" id="{8CF989EC-764F-144F-8157-079AB3BF8E49}"/>
              </a:ext>
            </a:extLst>
          </p:cNvPr>
          <p:cNvSpPr txBox="1"/>
          <p:nvPr/>
        </p:nvSpPr>
        <p:spPr>
          <a:xfrm>
            <a:off x="6757255" y="2212878"/>
            <a:ext cx="293670" cy="338554"/>
          </a:xfrm>
          <a:prstGeom prst="rect">
            <a:avLst/>
          </a:prstGeom>
          <a:noFill/>
        </p:spPr>
        <p:txBody>
          <a:bodyPr wrap="none" rtlCol="0">
            <a:spAutoFit/>
          </a:bodyPr>
          <a:lstStyle/>
          <a:p>
            <a:r>
              <a:rPr lang="en-US" sz="1600" dirty="0"/>
              <a:t>C</a:t>
            </a:r>
          </a:p>
        </p:txBody>
      </p:sp>
      <p:cxnSp>
        <p:nvCxnSpPr>
          <p:cNvPr id="144" name="Straight Connector 143">
            <a:extLst>
              <a:ext uri="{FF2B5EF4-FFF2-40B4-BE49-F238E27FC236}">
                <a16:creationId xmlns:a16="http://schemas.microsoft.com/office/drawing/2014/main" id="{D6110E6A-0B18-EB4F-8759-7F08E11BB46C}"/>
              </a:ext>
            </a:extLst>
          </p:cNvPr>
          <p:cNvCxnSpPr>
            <a:cxnSpLocks/>
          </p:cNvCxnSpPr>
          <p:nvPr/>
        </p:nvCxnSpPr>
        <p:spPr>
          <a:xfrm flipH="1">
            <a:off x="4755118" y="1597445"/>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AB3D2F13-0CD6-404E-A737-49289AC04B06}"/>
              </a:ext>
            </a:extLst>
          </p:cNvPr>
          <p:cNvCxnSpPr>
            <a:cxnSpLocks/>
          </p:cNvCxnSpPr>
          <p:nvPr/>
        </p:nvCxnSpPr>
        <p:spPr>
          <a:xfrm>
            <a:off x="5043353" y="1599960"/>
            <a:ext cx="288235" cy="62125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A7393AE4-867C-D245-B578-E4C83BF79B41}"/>
              </a:ext>
            </a:extLst>
          </p:cNvPr>
          <p:cNvSpPr/>
          <p:nvPr/>
        </p:nvSpPr>
        <p:spPr>
          <a:xfrm>
            <a:off x="4981927" y="1563786"/>
            <a:ext cx="122852" cy="1228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Connector 146">
            <a:extLst>
              <a:ext uri="{FF2B5EF4-FFF2-40B4-BE49-F238E27FC236}">
                <a16:creationId xmlns:a16="http://schemas.microsoft.com/office/drawing/2014/main" id="{ADD09BC8-A2B2-A241-9295-BAD4C352D177}"/>
              </a:ext>
            </a:extLst>
          </p:cNvPr>
          <p:cNvCxnSpPr>
            <a:cxnSpLocks/>
            <a:stCxn id="146" idx="0"/>
          </p:cNvCxnSpPr>
          <p:nvPr/>
        </p:nvCxnSpPr>
        <p:spPr>
          <a:xfrm flipH="1">
            <a:off x="5038725" y="1563786"/>
            <a:ext cx="4628" cy="70062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F5A97683-9881-3D46-AA95-CE3F91AEC225}"/>
              </a:ext>
            </a:extLst>
          </p:cNvPr>
          <p:cNvSpPr txBox="1"/>
          <p:nvPr/>
        </p:nvSpPr>
        <p:spPr>
          <a:xfrm>
            <a:off x="4572761" y="2215064"/>
            <a:ext cx="303289" cy="338554"/>
          </a:xfrm>
          <a:prstGeom prst="rect">
            <a:avLst/>
          </a:prstGeom>
          <a:noFill/>
        </p:spPr>
        <p:txBody>
          <a:bodyPr wrap="none" rtlCol="0">
            <a:spAutoFit/>
          </a:bodyPr>
          <a:lstStyle/>
          <a:p>
            <a:pPr algn="r"/>
            <a:r>
              <a:rPr lang="en-US" sz="1600" dirty="0"/>
              <a:t>A</a:t>
            </a:r>
          </a:p>
        </p:txBody>
      </p:sp>
      <p:sp>
        <p:nvSpPr>
          <p:cNvPr id="149" name="TextBox 148">
            <a:extLst>
              <a:ext uri="{FF2B5EF4-FFF2-40B4-BE49-F238E27FC236}">
                <a16:creationId xmlns:a16="http://schemas.microsoft.com/office/drawing/2014/main" id="{DC5EAA58-09DF-914A-98D1-9C91B590A666}"/>
              </a:ext>
            </a:extLst>
          </p:cNvPr>
          <p:cNvSpPr txBox="1"/>
          <p:nvPr/>
        </p:nvSpPr>
        <p:spPr>
          <a:xfrm>
            <a:off x="4876353" y="2224305"/>
            <a:ext cx="296876" cy="338554"/>
          </a:xfrm>
          <a:prstGeom prst="rect">
            <a:avLst/>
          </a:prstGeom>
          <a:noFill/>
        </p:spPr>
        <p:txBody>
          <a:bodyPr wrap="none" rtlCol="0">
            <a:spAutoFit/>
          </a:bodyPr>
          <a:lstStyle/>
          <a:p>
            <a:r>
              <a:rPr lang="en-US" sz="1600" dirty="0"/>
              <a:t>B</a:t>
            </a:r>
          </a:p>
        </p:txBody>
      </p:sp>
      <p:sp>
        <p:nvSpPr>
          <p:cNvPr id="151" name="TextBox 150">
            <a:extLst>
              <a:ext uri="{FF2B5EF4-FFF2-40B4-BE49-F238E27FC236}">
                <a16:creationId xmlns:a16="http://schemas.microsoft.com/office/drawing/2014/main" id="{BFC1D09D-76FC-7E4D-AE82-BD93FB3B1636}"/>
              </a:ext>
            </a:extLst>
          </p:cNvPr>
          <p:cNvSpPr txBox="1"/>
          <p:nvPr/>
        </p:nvSpPr>
        <p:spPr>
          <a:xfrm>
            <a:off x="4924610" y="2794600"/>
            <a:ext cx="303289" cy="338554"/>
          </a:xfrm>
          <a:prstGeom prst="rect">
            <a:avLst/>
          </a:prstGeom>
          <a:noFill/>
        </p:spPr>
        <p:txBody>
          <a:bodyPr wrap="square" rtlCol="0">
            <a:spAutoFit/>
          </a:bodyPr>
          <a:lstStyle/>
          <a:p>
            <a:pPr algn="r"/>
            <a:r>
              <a:rPr lang="en-US" sz="1600" dirty="0"/>
              <a:t>A</a:t>
            </a:r>
          </a:p>
        </p:txBody>
      </p:sp>
      <p:sp>
        <p:nvSpPr>
          <p:cNvPr id="152" name="TextBox 151">
            <a:extLst>
              <a:ext uri="{FF2B5EF4-FFF2-40B4-BE49-F238E27FC236}">
                <a16:creationId xmlns:a16="http://schemas.microsoft.com/office/drawing/2014/main" id="{3D0C82B7-4492-734E-9759-4373D9644189}"/>
              </a:ext>
            </a:extLst>
          </p:cNvPr>
          <p:cNvSpPr txBox="1"/>
          <p:nvPr/>
        </p:nvSpPr>
        <p:spPr>
          <a:xfrm>
            <a:off x="5511728" y="2789872"/>
            <a:ext cx="296876" cy="338554"/>
          </a:xfrm>
          <a:prstGeom prst="rect">
            <a:avLst/>
          </a:prstGeom>
          <a:noFill/>
        </p:spPr>
        <p:txBody>
          <a:bodyPr wrap="square" rtlCol="0">
            <a:spAutoFit/>
          </a:bodyPr>
          <a:lstStyle/>
          <a:p>
            <a:r>
              <a:rPr lang="en-US" sz="1600" dirty="0"/>
              <a:t>B</a:t>
            </a:r>
          </a:p>
        </p:txBody>
      </p:sp>
      <p:sp>
        <p:nvSpPr>
          <p:cNvPr id="154" name="TextBox 153">
            <a:extLst>
              <a:ext uri="{FF2B5EF4-FFF2-40B4-BE49-F238E27FC236}">
                <a16:creationId xmlns:a16="http://schemas.microsoft.com/office/drawing/2014/main" id="{DE721FAA-9E72-2547-8A84-63969C54BBCF}"/>
              </a:ext>
            </a:extLst>
          </p:cNvPr>
          <p:cNvSpPr txBox="1"/>
          <p:nvPr/>
        </p:nvSpPr>
        <p:spPr>
          <a:xfrm>
            <a:off x="5186917" y="4588133"/>
            <a:ext cx="296877" cy="338554"/>
          </a:xfrm>
          <a:prstGeom prst="rect">
            <a:avLst/>
          </a:prstGeom>
          <a:noFill/>
        </p:spPr>
        <p:txBody>
          <a:bodyPr wrap="none" rtlCol="0">
            <a:spAutoFit/>
          </a:bodyPr>
          <a:lstStyle/>
          <a:p>
            <a:pPr algn="r"/>
            <a:r>
              <a:rPr lang="en-US" sz="1600" dirty="0"/>
              <a:t>B</a:t>
            </a:r>
          </a:p>
        </p:txBody>
      </p:sp>
      <p:sp>
        <p:nvSpPr>
          <p:cNvPr id="155" name="TextBox 154">
            <a:extLst>
              <a:ext uri="{FF2B5EF4-FFF2-40B4-BE49-F238E27FC236}">
                <a16:creationId xmlns:a16="http://schemas.microsoft.com/office/drawing/2014/main" id="{CE18B3B0-BC05-F74E-B2D2-22A7620AAFDB}"/>
              </a:ext>
            </a:extLst>
          </p:cNvPr>
          <p:cNvSpPr txBox="1"/>
          <p:nvPr/>
        </p:nvSpPr>
        <p:spPr>
          <a:xfrm>
            <a:off x="4743388" y="4584732"/>
            <a:ext cx="303289" cy="338554"/>
          </a:xfrm>
          <a:prstGeom prst="rect">
            <a:avLst/>
          </a:prstGeom>
          <a:noFill/>
        </p:spPr>
        <p:txBody>
          <a:bodyPr wrap="none" rtlCol="0">
            <a:spAutoFit/>
          </a:bodyPr>
          <a:lstStyle/>
          <a:p>
            <a:pPr algn="r"/>
            <a:r>
              <a:rPr lang="en-US" sz="1600" dirty="0"/>
              <a:t>A</a:t>
            </a:r>
          </a:p>
        </p:txBody>
      </p:sp>
      <p:sp>
        <p:nvSpPr>
          <p:cNvPr id="156" name="TextBox 155">
            <a:extLst>
              <a:ext uri="{FF2B5EF4-FFF2-40B4-BE49-F238E27FC236}">
                <a16:creationId xmlns:a16="http://schemas.microsoft.com/office/drawing/2014/main" id="{9339E61C-560C-FE49-B5CC-ACB89E973569}"/>
              </a:ext>
            </a:extLst>
          </p:cNvPr>
          <p:cNvSpPr txBox="1"/>
          <p:nvPr/>
        </p:nvSpPr>
        <p:spPr>
          <a:xfrm>
            <a:off x="5903026" y="4578921"/>
            <a:ext cx="296877" cy="338554"/>
          </a:xfrm>
          <a:prstGeom prst="rect">
            <a:avLst/>
          </a:prstGeom>
          <a:noFill/>
        </p:spPr>
        <p:txBody>
          <a:bodyPr wrap="none" rtlCol="0">
            <a:spAutoFit/>
          </a:bodyPr>
          <a:lstStyle/>
          <a:p>
            <a:pPr algn="r"/>
            <a:r>
              <a:rPr lang="en-US" sz="1600" dirty="0"/>
              <a:t>B</a:t>
            </a:r>
          </a:p>
        </p:txBody>
      </p:sp>
      <p:sp>
        <p:nvSpPr>
          <p:cNvPr id="157" name="TextBox 156">
            <a:extLst>
              <a:ext uri="{FF2B5EF4-FFF2-40B4-BE49-F238E27FC236}">
                <a16:creationId xmlns:a16="http://schemas.microsoft.com/office/drawing/2014/main" id="{90F14D0A-0D8D-314A-9AB8-1DE7C1F3498A}"/>
              </a:ext>
            </a:extLst>
          </p:cNvPr>
          <p:cNvSpPr txBox="1"/>
          <p:nvPr/>
        </p:nvSpPr>
        <p:spPr>
          <a:xfrm>
            <a:off x="5459497" y="4575520"/>
            <a:ext cx="303289" cy="338554"/>
          </a:xfrm>
          <a:prstGeom prst="rect">
            <a:avLst/>
          </a:prstGeom>
          <a:noFill/>
        </p:spPr>
        <p:txBody>
          <a:bodyPr wrap="none" rtlCol="0">
            <a:spAutoFit/>
          </a:bodyPr>
          <a:lstStyle/>
          <a:p>
            <a:pPr algn="r"/>
            <a:r>
              <a:rPr lang="en-US" sz="1600" dirty="0"/>
              <a:t>A</a:t>
            </a:r>
          </a:p>
        </p:txBody>
      </p:sp>
      <p:sp>
        <p:nvSpPr>
          <p:cNvPr id="158" name="Oval 157">
            <a:extLst>
              <a:ext uri="{FF2B5EF4-FFF2-40B4-BE49-F238E27FC236}">
                <a16:creationId xmlns:a16="http://schemas.microsoft.com/office/drawing/2014/main" id="{6F62B72D-2A61-2248-AE0B-5F1757EE88D2}"/>
              </a:ext>
            </a:extLst>
          </p:cNvPr>
          <p:cNvSpPr/>
          <p:nvPr/>
        </p:nvSpPr>
        <p:spPr>
          <a:xfrm>
            <a:off x="729776" y="1272665"/>
            <a:ext cx="3192426" cy="1918010"/>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TextBox 158">
            <a:extLst>
              <a:ext uri="{FF2B5EF4-FFF2-40B4-BE49-F238E27FC236}">
                <a16:creationId xmlns:a16="http://schemas.microsoft.com/office/drawing/2014/main" id="{665798B5-82CC-5143-93DD-4FBC8D308387}"/>
              </a:ext>
            </a:extLst>
          </p:cNvPr>
          <p:cNvSpPr txBox="1"/>
          <p:nvPr/>
        </p:nvSpPr>
        <p:spPr>
          <a:xfrm>
            <a:off x="1543366" y="2465562"/>
            <a:ext cx="1833878" cy="646331"/>
          </a:xfrm>
          <a:prstGeom prst="rect">
            <a:avLst/>
          </a:prstGeom>
          <a:noFill/>
        </p:spPr>
        <p:txBody>
          <a:bodyPr wrap="square" rtlCol="0">
            <a:spAutoFit/>
          </a:bodyPr>
          <a:lstStyle/>
          <a:p>
            <a:r>
              <a:rPr lang="en-US" dirty="0">
                <a:solidFill>
                  <a:srgbClr val="00B050"/>
                </a:solidFill>
              </a:rPr>
              <a:t>The extent of</a:t>
            </a:r>
            <a:br>
              <a:rPr lang="en-US" dirty="0">
                <a:solidFill>
                  <a:srgbClr val="00B050"/>
                </a:solidFill>
              </a:rPr>
            </a:br>
            <a:r>
              <a:rPr lang="en-US" dirty="0">
                <a:solidFill>
                  <a:srgbClr val="00B050"/>
                </a:solidFill>
              </a:rPr>
              <a:t>prevailing models</a:t>
            </a:r>
          </a:p>
        </p:txBody>
      </p:sp>
    </p:spTree>
    <p:extLst>
      <p:ext uri="{BB962C8B-B14F-4D97-AF65-F5344CB8AC3E}">
        <p14:creationId xmlns:p14="http://schemas.microsoft.com/office/powerpoint/2010/main" val="12314412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1F3B9-F1B6-F24C-B4E7-2D09914DDF71}"/>
              </a:ext>
            </a:extLst>
          </p:cNvPr>
          <p:cNvSpPr>
            <a:spLocks noGrp="1"/>
          </p:cNvSpPr>
          <p:nvPr>
            <p:ph type="title"/>
          </p:nvPr>
        </p:nvSpPr>
        <p:spPr/>
        <p:txBody>
          <a:bodyPr/>
          <a:lstStyle/>
          <a:p>
            <a:r>
              <a:rPr lang="en-US" dirty="0"/>
              <a:t>Some takeaways</a:t>
            </a:r>
          </a:p>
        </p:txBody>
      </p:sp>
      <p:sp>
        <p:nvSpPr>
          <p:cNvPr id="3" name="Content Placeholder 2">
            <a:extLst>
              <a:ext uri="{FF2B5EF4-FFF2-40B4-BE49-F238E27FC236}">
                <a16:creationId xmlns:a16="http://schemas.microsoft.com/office/drawing/2014/main" id="{078F7373-9ED0-EA42-89AA-36C30111B486}"/>
              </a:ext>
            </a:extLst>
          </p:cNvPr>
          <p:cNvSpPr>
            <a:spLocks noGrp="1"/>
          </p:cNvSpPr>
          <p:nvPr>
            <p:ph idx="1"/>
          </p:nvPr>
        </p:nvSpPr>
        <p:spPr/>
        <p:txBody>
          <a:bodyPr>
            <a:normAutofit fontScale="92500" lnSpcReduction="20000"/>
          </a:bodyPr>
          <a:lstStyle/>
          <a:p>
            <a:r>
              <a:rPr lang="en-US" dirty="0"/>
              <a:t>Shortcomings of prevailing approaches</a:t>
            </a:r>
          </a:p>
          <a:p>
            <a:pPr lvl="1"/>
            <a:r>
              <a:rPr lang="en-US" dirty="0"/>
              <a:t>Of cognitive treatments of institutions</a:t>
            </a:r>
          </a:p>
          <a:p>
            <a:pPr lvl="1"/>
            <a:r>
              <a:rPr lang="en-US" dirty="0"/>
              <a:t>Rules and equilibria approaches, new institutional economics, organization theory</a:t>
            </a:r>
          </a:p>
          <a:p>
            <a:pPr lvl="1"/>
            <a:r>
              <a:rPr lang="en-US" dirty="0"/>
              <a:t>Of return to infrastructure</a:t>
            </a:r>
          </a:p>
          <a:p>
            <a:r>
              <a:rPr lang="en-US" dirty="0"/>
              <a:t>Opportunity to develop new approaches to modeling and policy design</a:t>
            </a:r>
          </a:p>
          <a:p>
            <a:pPr lvl="1"/>
            <a:r>
              <a:rPr lang="en-US" dirty="0"/>
              <a:t>Without giving up on systematicity</a:t>
            </a:r>
          </a:p>
          <a:p>
            <a:r>
              <a:rPr lang="en-US" dirty="0"/>
              <a:t>Build on examples of heterogeneous realizers</a:t>
            </a:r>
          </a:p>
          <a:p>
            <a:pPr lvl="1"/>
            <a:r>
              <a:rPr lang="en-US" dirty="0"/>
              <a:t>Also not just simple tokens, but introduction of institution-kinds and considering stratified institutions</a:t>
            </a:r>
          </a:p>
          <a:p>
            <a:endParaRPr lang="en-US" dirty="0"/>
          </a:p>
        </p:txBody>
      </p:sp>
    </p:spTree>
    <p:extLst>
      <p:ext uri="{BB962C8B-B14F-4D97-AF65-F5344CB8AC3E}">
        <p14:creationId xmlns:p14="http://schemas.microsoft.com/office/powerpoint/2010/main" val="3447186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03FE1-08DF-114C-92AC-5F8ABD48B73D}"/>
              </a:ext>
            </a:extLst>
          </p:cNvPr>
          <p:cNvSpPr>
            <a:spLocks noGrp="1"/>
          </p:cNvSpPr>
          <p:nvPr>
            <p:ph type="title"/>
          </p:nvPr>
        </p:nvSpPr>
        <p:spPr/>
        <p:txBody>
          <a:bodyPr/>
          <a:lstStyle/>
          <a:p>
            <a:r>
              <a:rPr lang="en-US" dirty="0"/>
              <a:t>Social ontology</a:t>
            </a:r>
          </a:p>
        </p:txBody>
      </p:sp>
      <p:sp>
        <p:nvSpPr>
          <p:cNvPr id="3" name="Content Placeholder 2">
            <a:extLst>
              <a:ext uri="{FF2B5EF4-FFF2-40B4-BE49-F238E27FC236}">
                <a16:creationId xmlns:a16="http://schemas.microsoft.com/office/drawing/2014/main" id="{E1A4D676-BEAF-1749-A26B-D48103C19E48}"/>
              </a:ext>
            </a:extLst>
          </p:cNvPr>
          <p:cNvSpPr>
            <a:spLocks noGrp="1"/>
          </p:cNvSpPr>
          <p:nvPr>
            <p:ph idx="1"/>
          </p:nvPr>
        </p:nvSpPr>
        <p:spPr/>
        <p:txBody>
          <a:bodyPr>
            <a:normAutofit lnSpcReduction="10000"/>
          </a:bodyPr>
          <a:lstStyle/>
          <a:p>
            <a:r>
              <a:rPr lang="en-US" sz="2400" dirty="0"/>
              <a:t>Focus on “what is it” questions regarding the social world</a:t>
            </a:r>
          </a:p>
          <a:p>
            <a:r>
              <a:rPr lang="en-US" sz="2400" dirty="0"/>
              <a:t>Aims:</a:t>
            </a:r>
          </a:p>
          <a:p>
            <a:pPr lvl="1"/>
            <a:r>
              <a:rPr lang="en-US" sz="2000" dirty="0"/>
              <a:t>Theoretical interest</a:t>
            </a:r>
          </a:p>
          <a:p>
            <a:pPr lvl="1"/>
            <a:r>
              <a:rPr lang="en-US" sz="2000" dirty="0"/>
              <a:t>But also aim to improve answers to “how does it work”</a:t>
            </a:r>
          </a:p>
          <a:p>
            <a:pPr lvl="2"/>
            <a:r>
              <a:rPr lang="en-US" sz="1800" dirty="0"/>
              <a:t>Understanding mechanisms</a:t>
            </a:r>
          </a:p>
          <a:p>
            <a:pPr lvl="1"/>
            <a:r>
              <a:rPr lang="en-US" sz="2200" dirty="0"/>
              <a:t>Institutions</a:t>
            </a:r>
          </a:p>
          <a:p>
            <a:pPr lvl="2"/>
            <a:r>
              <a:rPr lang="en-US" sz="1800" dirty="0"/>
              <a:t>Improving policy</a:t>
            </a:r>
          </a:p>
          <a:p>
            <a:pPr lvl="2"/>
            <a:r>
              <a:rPr lang="en-US" sz="1800" dirty="0"/>
              <a:t>Designing better institutions</a:t>
            </a:r>
          </a:p>
          <a:p>
            <a:pPr lvl="1"/>
            <a:r>
              <a:rPr lang="en-US" sz="2000" dirty="0"/>
              <a:t>”Meso” level</a:t>
            </a:r>
          </a:p>
          <a:p>
            <a:pPr lvl="2"/>
            <a:r>
              <a:rPr lang="en-US" sz="1800" dirty="0"/>
              <a:t>Compare to the physics of squishy stuff</a:t>
            </a:r>
          </a:p>
        </p:txBody>
      </p:sp>
    </p:spTree>
    <p:extLst>
      <p:ext uri="{BB962C8B-B14F-4D97-AF65-F5344CB8AC3E}">
        <p14:creationId xmlns:p14="http://schemas.microsoft.com/office/powerpoint/2010/main" val="62524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9908C-F074-184F-A6EF-41083AE9D214}"/>
              </a:ext>
            </a:extLst>
          </p:cNvPr>
          <p:cNvSpPr>
            <a:spLocks noGrp="1"/>
          </p:cNvSpPr>
          <p:nvPr>
            <p:ph type="title"/>
          </p:nvPr>
        </p:nvSpPr>
        <p:spPr>
          <a:xfrm>
            <a:off x="491490" y="365125"/>
            <a:ext cx="3840085" cy="1692794"/>
          </a:xfrm>
        </p:spPr>
        <p:txBody>
          <a:bodyPr>
            <a:normAutofit/>
          </a:bodyPr>
          <a:lstStyle/>
          <a:p>
            <a:r>
              <a:rPr lang="en-US" sz="3700" dirty="0"/>
              <a:t>Common pool resources: overexploitation</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9AA9FE8-3607-D54C-A0C9-F712AA8020F2}"/>
              </a:ext>
            </a:extLst>
          </p:cNvPr>
          <p:cNvSpPr>
            <a:spLocks noGrp="1"/>
          </p:cNvSpPr>
          <p:nvPr>
            <p:ph idx="1"/>
          </p:nvPr>
        </p:nvSpPr>
        <p:spPr>
          <a:xfrm>
            <a:off x="491490" y="2575034"/>
            <a:ext cx="3840085" cy="3462228"/>
          </a:xfrm>
        </p:spPr>
        <p:txBody>
          <a:bodyPr>
            <a:normAutofit/>
          </a:bodyPr>
          <a:lstStyle/>
          <a:p>
            <a:r>
              <a:rPr lang="en-US" sz="1600" dirty="0"/>
              <a:t>E.g., overgrazing</a:t>
            </a:r>
          </a:p>
        </p:txBody>
      </p:sp>
      <p:pic>
        <p:nvPicPr>
          <p:cNvPr id="4" name="Picture 3">
            <a:extLst>
              <a:ext uri="{FF2B5EF4-FFF2-40B4-BE49-F238E27FC236}">
                <a16:creationId xmlns:a16="http://schemas.microsoft.com/office/drawing/2014/main" id="{23800F22-BD97-EB4A-ADDF-8580131A1C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36607" r="11612"/>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64993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49835-0AEF-174E-B65D-4F6D25D9BB27}"/>
              </a:ext>
            </a:extLst>
          </p:cNvPr>
          <p:cNvSpPr>
            <a:spLocks noGrp="1"/>
          </p:cNvSpPr>
          <p:nvPr>
            <p:ph type="title"/>
          </p:nvPr>
        </p:nvSpPr>
        <p:spPr>
          <a:xfrm>
            <a:off x="491490" y="365125"/>
            <a:ext cx="3840085" cy="1692794"/>
          </a:xfrm>
        </p:spPr>
        <p:txBody>
          <a:bodyPr>
            <a:normAutofit/>
          </a:bodyPr>
          <a:lstStyle/>
          <a:p>
            <a:r>
              <a:rPr lang="en-US" sz="3700"/>
              <a:t>Common pool resources: underinvestment</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231648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C435724-18BC-C049-B714-557E7C16CBC6}"/>
              </a:ext>
            </a:extLst>
          </p:cNvPr>
          <p:cNvSpPr>
            <a:spLocks noGrp="1"/>
          </p:cNvSpPr>
          <p:nvPr>
            <p:ph idx="1"/>
          </p:nvPr>
        </p:nvSpPr>
        <p:spPr>
          <a:xfrm>
            <a:off x="491490" y="2575034"/>
            <a:ext cx="3840085" cy="3462228"/>
          </a:xfrm>
        </p:spPr>
        <p:txBody>
          <a:bodyPr>
            <a:normAutofit/>
          </a:bodyPr>
          <a:lstStyle/>
          <a:p>
            <a:r>
              <a:rPr lang="en-US" sz="1600"/>
              <a:t>E.g., fallow land</a:t>
            </a:r>
          </a:p>
        </p:txBody>
      </p:sp>
      <p:pic>
        <p:nvPicPr>
          <p:cNvPr id="4" name="Picture 3">
            <a:extLst>
              <a:ext uri="{FF2B5EF4-FFF2-40B4-BE49-F238E27FC236}">
                <a16:creationId xmlns:a16="http://schemas.microsoft.com/office/drawing/2014/main" id="{A89528B4-1E2A-9343-8280-E947F07A092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26064" r="22155"/>
          <a:stretch/>
        </p:blipFill>
        <p:spPr>
          <a:xfrm>
            <a:off x="4409136" y="10"/>
            <a:ext cx="4734863"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18144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CA298-BF7C-4E4F-89C6-5C0E5B6BFD4C}"/>
              </a:ext>
            </a:extLst>
          </p:cNvPr>
          <p:cNvSpPr>
            <a:spLocks noGrp="1"/>
          </p:cNvSpPr>
          <p:nvPr>
            <p:ph type="title"/>
          </p:nvPr>
        </p:nvSpPr>
        <p:spPr/>
        <p:txBody>
          <a:bodyPr/>
          <a:lstStyle/>
          <a:p>
            <a:r>
              <a:rPr lang="en-US" dirty="0"/>
              <a:t>The social need</a:t>
            </a:r>
          </a:p>
        </p:txBody>
      </p:sp>
      <p:sp>
        <p:nvSpPr>
          <p:cNvPr id="3" name="Content Placeholder 2">
            <a:extLst>
              <a:ext uri="{FF2B5EF4-FFF2-40B4-BE49-F238E27FC236}">
                <a16:creationId xmlns:a16="http://schemas.microsoft.com/office/drawing/2014/main" id="{81BAD3F1-EEAC-D64E-8A14-282377459DFC}"/>
              </a:ext>
            </a:extLst>
          </p:cNvPr>
          <p:cNvSpPr>
            <a:spLocks noGrp="1"/>
          </p:cNvSpPr>
          <p:nvPr>
            <p:ph idx="1"/>
          </p:nvPr>
        </p:nvSpPr>
        <p:spPr/>
        <p:txBody>
          <a:bodyPr/>
          <a:lstStyle/>
          <a:p>
            <a:r>
              <a:rPr lang="en-US" dirty="0"/>
              <a:t>We want people to act as stewards, solve problems of common pool resources</a:t>
            </a:r>
          </a:p>
          <a:p>
            <a:r>
              <a:rPr lang="en-US" dirty="0"/>
              <a:t>We know that all are doing poorly under the current regime</a:t>
            </a:r>
          </a:p>
          <a:p>
            <a:r>
              <a:rPr lang="en-US" dirty="0"/>
              <a:t>We are confident that there are ways for most, if not all, to be better off</a:t>
            </a:r>
          </a:p>
          <a:p>
            <a:endParaRPr lang="en-US" dirty="0"/>
          </a:p>
        </p:txBody>
      </p:sp>
    </p:spTree>
    <p:extLst>
      <p:ext uri="{BB962C8B-B14F-4D97-AF65-F5344CB8AC3E}">
        <p14:creationId xmlns:p14="http://schemas.microsoft.com/office/powerpoint/2010/main" val="833391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956F-94DB-684B-8E66-6D0A2A77798E}"/>
              </a:ext>
            </a:extLst>
          </p:cNvPr>
          <p:cNvSpPr>
            <a:spLocks noGrp="1"/>
          </p:cNvSpPr>
          <p:nvPr>
            <p:ph type="title"/>
          </p:nvPr>
        </p:nvSpPr>
        <p:spPr/>
        <p:txBody>
          <a:bodyPr/>
          <a:lstStyle/>
          <a:p>
            <a:r>
              <a:rPr lang="en-US" dirty="0"/>
              <a:t>Ostrom on potential solutions</a:t>
            </a:r>
          </a:p>
        </p:txBody>
      </p:sp>
      <p:sp>
        <p:nvSpPr>
          <p:cNvPr id="3" name="Content Placeholder 2">
            <a:extLst>
              <a:ext uri="{FF2B5EF4-FFF2-40B4-BE49-F238E27FC236}">
                <a16:creationId xmlns:a16="http://schemas.microsoft.com/office/drawing/2014/main" id="{D6E04019-2A9D-BF40-9E35-8ABF1E0E7DB1}"/>
              </a:ext>
            </a:extLst>
          </p:cNvPr>
          <p:cNvSpPr>
            <a:spLocks noGrp="1"/>
          </p:cNvSpPr>
          <p:nvPr>
            <p:ph idx="1"/>
          </p:nvPr>
        </p:nvSpPr>
        <p:spPr>
          <a:xfrm>
            <a:off x="628650" y="1825625"/>
            <a:ext cx="7886700" cy="4814872"/>
          </a:xfrm>
        </p:spPr>
        <p:txBody>
          <a:bodyPr>
            <a:normAutofit/>
          </a:bodyPr>
          <a:lstStyle/>
          <a:p>
            <a:r>
              <a:rPr lang="en-US" sz="2000" dirty="0"/>
              <a:t>Government</a:t>
            </a:r>
          </a:p>
          <a:p>
            <a:pPr lvl="1"/>
            <a:r>
              <a:rPr lang="en-US" sz="1800" dirty="0"/>
              <a:t>Centralized assignments of stewardship and incentive provision</a:t>
            </a:r>
          </a:p>
          <a:p>
            <a:pPr lvl="1"/>
            <a:r>
              <a:rPr lang="en-US" sz="1800" dirty="0"/>
              <a:t>E.g., government pays bureaucrats to monitor and limit grazing, extract fines</a:t>
            </a:r>
          </a:p>
          <a:p>
            <a:r>
              <a:rPr lang="en-US" sz="2000" dirty="0"/>
              <a:t>Private property</a:t>
            </a:r>
          </a:p>
          <a:p>
            <a:pPr lvl="1"/>
            <a:r>
              <a:rPr lang="en-US" sz="1800" dirty="0"/>
              <a:t>Break up into parts/parcels/objects, create private attachments to each</a:t>
            </a:r>
          </a:p>
          <a:p>
            <a:pPr lvl="1"/>
            <a:r>
              <a:rPr lang="en-US" sz="1800" dirty="0"/>
              <a:t>Institute rights and obligations to one individual</a:t>
            </a:r>
          </a:p>
          <a:p>
            <a:pPr lvl="1"/>
            <a:r>
              <a:rPr lang="en-US" sz="1800" dirty="0"/>
              <a:t>Institute rights and obligations to collections of individuals</a:t>
            </a:r>
          </a:p>
          <a:p>
            <a:r>
              <a:rPr lang="en-US" sz="2000" dirty="0"/>
              <a:t>Shared systems of governance</a:t>
            </a:r>
          </a:p>
          <a:p>
            <a:pPr lvl="1"/>
            <a:r>
              <a:rPr lang="en-US" sz="1800" dirty="0"/>
              <a:t>E.g., system of rules for community to prevent overgrazing</a:t>
            </a:r>
          </a:p>
        </p:txBody>
      </p:sp>
    </p:spTree>
    <p:extLst>
      <p:ext uri="{BB962C8B-B14F-4D97-AF65-F5344CB8AC3E}">
        <p14:creationId xmlns:p14="http://schemas.microsoft.com/office/powerpoint/2010/main" val="391337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Ostrom’s</a:t>
            </a:r>
            <a:r>
              <a:rPr lang="en-US" dirty="0"/>
              <a:t> approach to self-governance</a:t>
            </a:r>
          </a:p>
        </p:txBody>
      </p:sp>
      <p:sp>
        <p:nvSpPr>
          <p:cNvPr id="3" name="Content Placeholder 2"/>
          <p:cNvSpPr>
            <a:spLocks noGrp="1"/>
          </p:cNvSpPr>
          <p:nvPr>
            <p:ph idx="1"/>
          </p:nvPr>
        </p:nvSpPr>
        <p:spPr/>
        <p:txBody>
          <a:bodyPr>
            <a:normAutofit fontScale="92500"/>
          </a:bodyPr>
          <a:lstStyle/>
          <a:p>
            <a:r>
              <a:rPr lang="en-US" dirty="0"/>
              <a:t>Common pool resource institutions in field settings</a:t>
            </a:r>
          </a:p>
          <a:p>
            <a:pPr lvl="1"/>
            <a:r>
              <a:rPr lang="en-US" dirty="0"/>
              <a:t>Communal tenure in high mountain meadows, Switzerland</a:t>
            </a:r>
          </a:p>
          <a:p>
            <a:pPr lvl="1"/>
            <a:r>
              <a:rPr lang="en-US" dirty="0"/>
              <a:t>Meadows and forests in Japanese villages</a:t>
            </a:r>
          </a:p>
          <a:p>
            <a:pPr lvl="1"/>
            <a:r>
              <a:rPr lang="en-US" dirty="0"/>
              <a:t>Irrigation canals and systems in Spain</a:t>
            </a:r>
          </a:p>
          <a:p>
            <a:pPr lvl="1"/>
            <a:r>
              <a:rPr lang="en-US" dirty="0"/>
              <a:t>Irrigation communities in the Philippines</a:t>
            </a:r>
          </a:p>
          <a:p>
            <a:r>
              <a:rPr lang="en-US" dirty="0"/>
              <a:t>Design principles exemplified by long-enduring communities</a:t>
            </a:r>
          </a:p>
          <a:p>
            <a:pPr lvl="1"/>
            <a:r>
              <a:rPr lang="en-US" dirty="0"/>
              <a:t>Hypothesis that these principles are necessary (though perhaps insufficient) conditions for achieving institutional robustness</a:t>
            </a:r>
          </a:p>
        </p:txBody>
      </p:sp>
    </p:spTree>
    <p:extLst>
      <p:ext uri="{BB962C8B-B14F-4D97-AF65-F5344CB8AC3E}">
        <p14:creationId xmlns:p14="http://schemas.microsoft.com/office/powerpoint/2010/main" val="225496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5897</TotalTime>
  <Words>2251</Words>
  <Application>Microsoft Macintosh PowerPoint</Application>
  <PresentationFormat>On-screen Show (4:3)</PresentationFormat>
  <Paragraphs>419</Paragraphs>
  <Slides>35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Arial</vt:lpstr>
      <vt:lpstr>Calibri</vt:lpstr>
      <vt:lpstr>Calibri Light</vt:lpstr>
      <vt:lpstr>Helvetica</vt:lpstr>
      <vt:lpstr>Helvetica Neue</vt:lpstr>
      <vt:lpstr>Helvetica Neue Light</vt:lpstr>
      <vt:lpstr>System Font Regular</vt:lpstr>
      <vt:lpstr>Univers LT 45 Light</vt:lpstr>
      <vt:lpstr>Office Theme</vt:lpstr>
      <vt:lpstr>What are institutions and how do we change them?</vt:lpstr>
      <vt:lpstr>What is it? vs. How does it work?</vt:lpstr>
      <vt:lpstr>PowerPoint Presentation</vt:lpstr>
      <vt:lpstr>Social ontology</vt:lpstr>
      <vt:lpstr>Common pool resources: overexploitation</vt:lpstr>
      <vt:lpstr>Common pool resources: underinvestment</vt:lpstr>
      <vt:lpstr>The social need</vt:lpstr>
      <vt:lpstr>Ostrom on potential solutions</vt:lpstr>
      <vt:lpstr>Ostrom’s approach to self-governance</vt:lpstr>
      <vt:lpstr>Ostrom on the nature of institutions</vt:lpstr>
      <vt:lpstr>Open defecation in India</vt:lpstr>
      <vt:lpstr>Open defecation: Bicchieri on norms</vt:lpstr>
      <vt:lpstr>Institutions and social ontology</vt:lpstr>
      <vt:lpstr>Two approaches to institutions</vt:lpstr>
      <vt:lpstr>The cognitive and individualist overreaction</vt:lpstr>
      <vt:lpstr>The “new materialism”</vt:lpstr>
      <vt:lpstr>What are institutions?</vt:lpstr>
      <vt:lpstr>What are institutions?</vt:lpstr>
      <vt:lpstr>Toy example: childproofing</vt:lpstr>
      <vt:lpstr>Childproofing</vt:lpstr>
      <vt:lpstr>One way of modeling the situation</vt:lpstr>
      <vt:lpstr>One way of modeling the situation</vt:lpstr>
      <vt:lpstr>One way of modeling the situation</vt:lpstr>
      <vt:lpstr>Changing the payoff</vt:lpstr>
      <vt:lpstr>Types of interventions</vt:lpstr>
      <vt:lpstr>Characterizing the status quo situation</vt:lpstr>
      <vt:lpstr>Characterizing the status quo situation</vt:lpstr>
      <vt:lpstr>Designing interventions</vt:lpstr>
      <vt:lpstr>The obvious interventions are hybrids</vt:lpstr>
      <vt:lpstr>Introducing kinds and introducing instances</vt:lpstr>
      <vt:lpstr>Method to search for transforming interventions</vt:lpstr>
      <vt:lpstr>Searching more of the space of possible interventions</vt:lpstr>
      <vt:lpstr>Inseparability</vt:lpstr>
      <vt:lpstr>Space of possible interventions</vt:lpstr>
      <vt:lpstr>Some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Design of Robust Institutions</dc:title>
  <dc:creator>Epstein, Brian</dc:creator>
  <cp:lastModifiedBy>Epstein, Brian</cp:lastModifiedBy>
  <cp:revision>80</cp:revision>
  <cp:lastPrinted>2019-10-25T12:08:39Z</cp:lastPrinted>
  <dcterms:created xsi:type="dcterms:W3CDTF">2019-03-14T16:27:07Z</dcterms:created>
  <dcterms:modified xsi:type="dcterms:W3CDTF">2019-11-08T18:17:46Z</dcterms:modified>
</cp:coreProperties>
</file>